
<file path=[Content_Types].xml><?xml version="1.0" encoding="utf-8"?>
<Types xmlns="http://schemas.openxmlformats.org/package/2006/content-types">
  <Default Extension="bin" ContentType="application/vnd.openxmlformats-officedocument.oleObject"/>
  <Default Extension="png" ContentType="image/png"/>
  <Default Extension="emf" ContentType="image/x-emf"/>
  <Default Extension="jpeg" ContentType="image/jpeg"/>
  <Default Extension="rels" ContentType="application/vnd.openxmlformats-package.relationships+xml"/>
  <Default Extension="xml" ContentType="application/xml"/>
  <Default Extension="fntdata" ContentType="application/x-fontdata"/>
  <Default Extension="vml" ContentType="application/vnd.openxmlformats-officedocument.vmlDrawi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trictFirstAndLastChars="0" embedTrueTypeFonts="1">
  <p:sldMasterIdLst>
    <p:sldMasterId id="2147483648" r:id="rId1"/>
  </p:sldMasterIdLst>
  <p:notesMasterIdLst>
    <p:notesMasterId r:id="rId3"/>
  </p:notesMasterIdLst>
  <p:sldIdLst>
    <p:sldId id="256" r:id="rId2"/>
  </p:sldIdLst>
  <p:sldSz cx="21383625" cy="30275213"/>
  <p:notesSz cx="9931400" cy="14351000"/>
  <p:embeddedFontLst>
    <p:embeddedFont>
      <p:font typeface="Noto Sans SemBd" panose="020B0702040504020204"/>
      <p:bold r:id="rId4"/>
      <p:boldItalic r:id="rId5"/>
    </p:embeddedFont>
    <p:embeddedFont>
      <p:font typeface="Times" panose="02020603050405020304" pitchFamily="18" charset="0"/>
      <p:regular r:id="rId6"/>
      <p:bold r:id="rId7"/>
      <p:italic r:id="rId8"/>
      <p:boldItalic r:id="rId9"/>
    </p:embeddedFont>
    <p:embeddedFont>
      <p:font typeface="Calibri" panose="020F0502020204030204" pitchFamily="34" charset="0"/>
      <p:regular r:id="rId10"/>
      <p:bold r:id="rId11"/>
      <p:italic r:id="rId12"/>
      <p:boldItalic r:id="rId13"/>
    </p:embeddedFont>
    <p:embeddedFont>
      <p:font typeface="Noto Sans Disp SemBd" panose="020B0702040504020204"/>
      <p:bold r:id="rId14"/>
      <p:boldItalic r:id="rId15"/>
    </p:embeddedFont>
    <p:embeddedFont>
      <p:font typeface="Noto Sans Disp Light" panose="020B0402040504020204"/>
      <p:regular r:id="rId16"/>
      <p:italic r:id="rId17"/>
    </p:embeddedFont>
    <p:embeddedFont>
      <p:font typeface="Noto Sans Disp Cond SemBd" panose="020B0706040504020204"/>
      <p:bold r:id="rId18"/>
      <p:boldItalic r:id="rId19"/>
    </p:embeddedFont>
    <p:embeddedFont>
      <p:font typeface="MS PGothic" panose="020B0600070205080204" pitchFamily="34" charset="-128"/>
      <p:regular r:id="rId20"/>
    </p:embeddedFont>
    <p:embeddedFont>
      <p:font typeface="MS PGothic" panose="020B0600070205080204" pitchFamily="34" charset="-128"/>
      <p:regular r:id="rId20"/>
    </p:embeddedFont>
    <p:embeddedFont>
      <p:font typeface="Noto Sans Disp" panose="020B0604020202020204"/>
      <p:regular r:id="rId21"/>
      <p:bold r:id="rId22"/>
      <p:italic r:id="rId23"/>
      <p:boldItalic r:id="rId24"/>
    </p:embeddedFont>
    <p:embeddedFont>
      <p:font typeface="Segoe UI Light" panose="020B0502040204020203" pitchFamily="34" charset="0"/>
      <p:regular r:id="rId25"/>
      <p:italic r:id="rId26"/>
    </p:embeddedFont>
    <p:embeddedFont>
      <p:font typeface="Segoe UI" panose="020B0502040204020203" pitchFamily="34" charset="0"/>
      <p:regular r:id="rId27"/>
      <p:bold r:id="rId28"/>
      <p:italic r:id="rId29"/>
      <p:boldItalic r:id="rId30"/>
    </p:embeddedFont>
  </p:embeddedFontLst>
  <p:defaultTextStyle>
    <a:defPPr>
      <a:defRPr lang="pt-BR"/>
    </a:defPPr>
    <a:lvl1pPr algn="l" rtl="0" eaLnBrk="0" fontAlgn="base" hangingPunct="0">
      <a:spcBef>
        <a:spcPct val="0"/>
      </a:spcBef>
      <a:spcAft>
        <a:spcPct val="0"/>
      </a:spcAft>
      <a:defRPr sz="1600" kern="1200">
        <a:solidFill>
          <a:schemeClr val="tx1"/>
        </a:solidFill>
        <a:latin typeface="Times" panose="02020603050405020304" pitchFamily="18" charset="0"/>
        <a:ea typeface="MS PGothic" panose="020B0600070205080204" pitchFamily="34" charset="-128"/>
        <a:cs typeface="+mn-cs"/>
      </a:defRPr>
    </a:lvl1pPr>
    <a:lvl2pPr marL="322263" indent="134938" algn="l" rtl="0" eaLnBrk="0" fontAlgn="base" hangingPunct="0">
      <a:spcBef>
        <a:spcPct val="0"/>
      </a:spcBef>
      <a:spcAft>
        <a:spcPct val="0"/>
      </a:spcAft>
      <a:defRPr sz="1600" kern="1200">
        <a:solidFill>
          <a:schemeClr val="tx1"/>
        </a:solidFill>
        <a:latin typeface="Times" panose="02020603050405020304" pitchFamily="18" charset="0"/>
        <a:ea typeface="MS PGothic" panose="020B0600070205080204" pitchFamily="34" charset="-128"/>
        <a:cs typeface="+mn-cs"/>
      </a:defRPr>
    </a:lvl2pPr>
    <a:lvl3pPr marL="646113" indent="268288" algn="l" rtl="0" eaLnBrk="0" fontAlgn="base" hangingPunct="0">
      <a:spcBef>
        <a:spcPct val="0"/>
      </a:spcBef>
      <a:spcAft>
        <a:spcPct val="0"/>
      </a:spcAft>
      <a:defRPr sz="1600" kern="1200">
        <a:solidFill>
          <a:schemeClr val="tx1"/>
        </a:solidFill>
        <a:latin typeface="Times" panose="02020603050405020304" pitchFamily="18" charset="0"/>
        <a:ea typeface="MS PGothic" panose="020B0600070205080204" pitchFamily="34" charset="-128"/>
        <a:cs typeface="+mn-cs"/>
      </a:defRPr>
    </a:lvl3pPr>
    <a:lvl4pPr marL="968375" indent="403225" algn="l" rtl="0" eaLnBrk="0" fontAlgn="base" hangingPunct="0">
      <a:spcBef>
        <a:spcPct val="0"/>
      </a:spcBef>
      <a:spcAft>
        <a:spcPct val="0"/>
      </a:spcAft>
      <a:defRPr sz="1600" kern="1200">
        <a:solidFill>
          <a:schemeClr val="tx1"/>
        </a:solidFill>
        <a:latin typeface="Times" panose="02020603050405020304" pitchFamily="18" charset="0"/>
        <a:ea typeface="MS PGothic" panose="020B0600070205080204" pitchFamily="34" charset="-128"/>
        <a:cs typeface="+mn-cs"/>
      </a:defRPr>
    </a:lvl4pPr>
    <a:lvl5pPr marL="1292225" indent="536575" algn="l" rtl="0" eaLnBrk="0" fontAlgn="base" hangingPunct="0">
      <a:spcBef>
        <a:spcPct val="0"/>
      </a:spcBef>
      <a:spcAft>
        <a:spcPct val="0"/>
      </a:spcAft>
      <a:defRPr sz="1600" kern="1200">
        <a:solidFill>
          <a:schemeClr val="tx1"/>
        </a:solidFill>
        <a:latin typeface="Times" panose="02020603050405020304" pitchFamily="18" charset="0"/>
        <a:ea typeface="MS PGothic" panose="020B0600070205080204" pitchFamily="34" charset="-128"/>
        <a:cs typeface="+mn-cs"/>
      </a:defRPr>
    </a:lvl5pPr>
    <a:lvl6pPr marL="2286000" algn="l" defTabSz="914400" rtl="0" eaLnBrk="1" latinLnBrk="0" hangingPunct="1">
      <a:defRPr sz="1600" kern="1200">
        <a:solidFill>
          <a:schemeClr val="tx1"/>
        </a:solidFill>
        <a:latin typeface="Times" panose="02020603050405020304" pitchFamily="18" charset="0"/>
        <a:ea typeface="MS PGothic" panose="020B0600070205080204" pitchFamily="34" charset="-128"/>
        <a:cs typeface="+mn-cs"/>
      </a:defRPr>
    </a:lvl6pPr>
    <a:lvl7pPr marL="2743200" algn="l" defTabSz="914400" rtl="0" eaLnBrk="1" latinLnBrk="0" hangingPunct="1">
      <a:defRPr sz="1600" kern="1200">
        <a:solidFill>
          <a:schemeClr val="tx1"/>
        </a:solidFill>
        <a:latin typeface="Times" panose="02020603050405020304" pitchFamily="18" charset="0"/>
        <a:ea typeface="MS PGothic" panose="020B0600070205080204" pitchFamily="34" charset="-128"/>
        <a:cs typeface="+mn-cs"/>
      </a:defRPr>
    </a:lvl7pPr>
    <a:lvl8pPr marL="3200400" algn="l" defTabSz="914400" rtl="0" eaLnBrk="1" latinLnBrk="0" hangingPunct="1">
      <a:defRPr sz="1600" kern="1200">
        <a:solidFill>
          <a:schemeClr val="tx1"/>
        </a:solidFill>
        <a:latin typeface="Times" panose="02020603050405020304" pitchFamily="18" charset="0"/>
        <a:ea typeface="MS PGothic" panose="020B0600070205080204" pitchFamily="34" charset="-128"/>
        <a:cs typeface="+mn-cs"/>
      </a:defRPr>
    </a:lvl8pPr>
    <a:lvl9pPr marL="3657600" algn="l" defTabSz="914400" rtl="0" eaLnBrk="1" latinLnBrk="0" hangingPunct="1">
      <a:defRPr sz="1600" kern="1200">
        <a:solidFill>
          <a:schemeClr val="tx1"/>
        </a:solidFill>
        <a:latin typeface="Times" panose="02020603050405020304" pitchFamily="18" charset="0"/>
        <a:ea typeface="MS PGothic" panose="020B0600070205080204" pitchFamily="34" charset="-128"/>
        <a:cs typeface="+mn-cs"/>
      </a:defRPr>
    </a:lvl9pPr>
  </p:defaultTextStyle>
  <p:extLst>
    <p:ext uri="{EFAFB233-063F-42B5-8137-9DF3F51BA10A}">
      <p15:sldGuideLst xmlns:p15="http://schemas.microsoft.com/office/powerpoint/2012/main">
        <p15:guide id="1" orient="horz" pos="4047">
          <p15:clr>
            <a:srgbClr val="A4A3A4"/>
          </p15:clr>
        </p15:guide>
        <p15:guide id="2" orient="horz" pos="18517">
          <p15:clr>
            <a:srgbClr val="A4A3A4"/>
          </p15:clr>
        </p15:guide>
        <p15:guide id="3" pos="3019">
          <p15:clr>
            <a:srgbClr val="A4A3A4"/>
          </p15:clr>
        </p15:guide>
        <p15:guide id="4" pos="8187">
          <p15:clr>
            <a:srgbClr val="A4A3A4"/>
          </p15:clr>
        </p15:guide>
        <p15:guide id="5" pos="339">
          <p15:clr>
            <a:srgbClr val="A4A3A4"/>
          </p15:clr>
        </p15:guide>
        <p15:guide id="6" pos="13131">
          <p15:clr>
            <a:srgbClr val="A4A3A4"/>
          </p15:clr>
        </p15:guide>
        <p15:guide id="7" pos="2791">
          <p15:clr>
            <a:srgbClr val="A4A3A4"/>
          </p15:clr>
        </p15:guide>
        <p15:guide id="8" pos="7960">
          <p15:clr>
            <a:srgbClr val="A4A3A4"/>
          </p15:clr>
        </p15:guide>
        <p15:guide id="9" orient="horz" pos="3684">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DCDCDC"/>
    <a:srgbClr val="019FE0"/>
    <a:srgbClr val="274D8F"/>
    <a:srgbClr val="DFD2D0"/>
    <a:srgbClr val="294987"/>
    <a:srgbClr val="009EDD"/>
    <a:srgbClr val="CFD9E9"/>
    <a:srgbClr val="254A8A"/>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3067" autoAdjust="0"/>
    <p:restoredTop sz="94660"/>
  </p:normalViewPr>
  <p:slideViewPr>
    <p:cSldViewPr showGuides="1">
      <p:cViewPr>
        <p:scale>
          <a:sx n="32" d="100"/>
          <a:sy n="32" d="100"/>
        </p:scale>
        <p:origin x="664" y="168"/>
      </p:cViewPr>
      <p:guideLst>
        <p:guide orient="horz" pos="4047"/>
        <p:guide orient="horz" pos="18517"/>
        <p:guide pos="3019"/>
        <p:guide pos="8187"/>
        <p:guide pos="339"/>
        <p:guide pos="13131"/>
        <p:guide pos="2791"/>
        <p:guide pos="7960"/>
        <p:guide orient="horz" pos="3684"/>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66" d="100"/>
        <a:sy n="66" d="100"/>
      </p:scale>
      <p:origin x="0" y="0"/>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font" Target="fonts/font10.fntdata"/><Relationship Id="rId18" Type="http://schemas.openxmlformats.org/officeDocument/2006/relationships/font" Target="fonts/font15.fntdata"/><Relationship Id="rId26" Type="http://schemas.openxmlformats.org/officeDocument/2006/relationships/font" Target="fonts/font23.fntdata"/><Relationship Id="rId3" Type="http://schemas.openxmlformats.org/officeDocument/2006/relationships/notesMaster" Target="notesMasters/notesMaster1.xml"/><Relationship Id="rId21" Type="http://schemas.openxmlformats.org/officeDocument/2006/relationships/font" Target="fonts/font18.fntdata"/><Relationship Id="rId34" Type="http://schemas.openxmlformats.org/officeDocument/2006/relationships/tableStyles" Target="tableStyles.xml"/><Relationship Id="rId7" Type="http://schemas.openxmlformats.org/officeDocument/2006/relationships/font" Target="fonts/font4.fntdata"/><Relationship Id="rId12" Type="http://schemas.openxmlformats.org/officeDocument/2006/relationships/font" Target="fonts/font9.fntdata"/><Relationship Id="rId17" Type="http://schemas.openxmlformats.org/officeDocument/2006/relationships/font" Target="fonts/font14.fntdata"/><Relationship Id="rId25" Type="http://schemas.openxmlformats.org/officeDocument/2006/relationships/font" Target="fonts/font22.fntdata"/><Relationship Id="rId33"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font" Target="fonts/font13.fntdata"/><Relationship Id="rId20" Type="http://schemas.openxmlformats.org/officeDocument/2006/relationships/font" Target="fonts/font17.fntdata"/><Relationship Id="rId29" Type="http://schemas.openxmlformats.org/officeDocument/2006/relationships/font" Target="fonts/font26.fntdata"/><Relationship Id="rId1" Type="http://schemas.openxmlformats.org/officeDocument/2006/relationships/slideMaster" Target="slideMasters/slideMaster1.xml"/><Relationship Id="rId6" Type="http://schemas.openxmlformats.org/officeDocument/2006/relationships/font" Target="fonts/font3.fntdata"/><Relationship Id="rId11" Type="http://schemas.openxmlformats.org/officeDocument/2006/relationships/font" Target="fonts/font8.fntdata"/><Relationship Id="rId24" Type="http://schemas.openxmlformats.org/officeDocument/2006/relationships/font" Target="fonts/font21.fntdata"/><Relationship Id="rId32" Type="http://schemas.openxmlformats.org/officeDocument/2006/relationships/viewProps" Target="viewProps.xml"/><Relationship Id="rId5" Type="http://schemas.openxmlformats.org/officeDocument/2006/relationships/font" Target="fonts/font2.fntdata"/><Relationship Id="rId15" Type="http://schemas.openxmlformats.org/officeDocument/2006/relationships/font" Target="fonts/font12.fntdata"/><Relationship Id="rId23" Type="http://schemas.openxmlformats.org/officeDocument/2006/relationships/font" Target="fonts/font20.fntdata"/><Relationship Id="rId28" Type="http://schemas.openxmlformats.org/officeDocument/2006/relationships/font" Target="fonts/font25.fntdata"/><Relationship Id="rId10" Type="http://schemas.openxmlformats.org/officeDocument/2006/relationships/font" Target="fonts/font7.fntdata"/><Relationship Id="rId19" Type="http://schemas.openxmlformats.org/officeDocument/2006/relationships/font" Target="fonts/font16.fntdata"/><Relationship Id="rId31" Type="http://schemas.openxmlformats.org/officeDocument/2006/relationships/presProps" Target="presProps.xml"/><Relationship Id="rId4" Type="http://schemas.openxmlformats.org/officeDocument/2006/relationships/font" Target="fonts/font1.fntdata"/><Relationship Id="rId9" Type="http://schemas.openxmlformats.org/officeDocument/2006/relationships/font" Target="fonts/font6.fntdata"/><Relationship Id="rId14" Type="http://schemas.openxmlformats.org/officeDocument/2006/relationships/font" Target="fonts/font11.fntdata"/><Relationship Id="rId22" Type="http://schemas.openxmlformats.org/officeDocument/2006/relationships/font" Target="fonts/font19.fntdata"/><Relationship Id="rId27" Type="http://schemas.openxmlformats.org/officeDocument/2006/relationships/font" Target="fonts/font24.fntdata"/><Relationship Id="rId30" Type="http://schemas.openxmlformats.org/officeDocument/2006/relationships/font" Target="fonts/font27.fntdata"/><Relationship Id="rId8" Type="http://schemas.openxmlformats.org/officeDocument/2006/relationships/font" Target="fonts/font5.fntdata"/></Relationships>
</file>

<file path=ppt/drawings/_rels/vmlDrawing1.vml.rels><?xml version="1.0" encoding="UTF-8" standalone="yes"?>
<Relationships xmlns="http://schemas.openxmlformats.org/package/2006/relationships"><Relationship Id="rId1" Type="http://schemas.openxmlformats.org/officeDocument/2006/relationships/image" Target="../media/image1.emf"/></Relationships>
</file>

<file path=ppt/media/image2.png>
</file>

<file path=ppt/media/image3.png>
</file>

<file path=ppt/media/image4.jpeg>
</file>

<file path=ppt/media/image5.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xmlns="" id="{8B017E50-68BC-4A40-AC14-A085C2B3CAEA}"/>
              </a:ext>
            </a:extLst>
          </p:cNvPr>
          <p:cNvSpPr>
            <a:spLocks noGrp="1"/>
          </p:cNvSpPr>
          <p:nvPr>
            <p:ph type="hdr" sz="quarter"/>
          </p:nvPr>
        </p:nvSpPr>
        <p:spPr>
          <a:xfrm>
            <a:off x="0" y="0"/>
            <a:ext cx="4302125" cy="717550"/>
          </a:xfrm>
          <a:prstGeom prst="rect">
            <a:avLst/>
          </a:prstGeom>
        </p:spPr>
        <p:txBody>
          <a:bodyPr vert="horz" lIns="133777" tIns="66888" rIns="133777" bIns="66888" rtlCol="0"/>
          <a:lstStyle>
            <a:lvl1pPr algn="l">
              <a:defRPr sz="1800">
                <a:latin typeface="Times" charset="0"/>
                <a:ea typeface="ＭＳ Ｐゴシック" charset="0"/>
                <a:cs typeface="ＭＳ Ｐゴシック" charset="0"/>
              </a:defRPr>
            </a:lvl1pPr>
          </a:lstStyle>
          <a:p>
            <a:pPr>
              <a:defRPr/>
            </a:pPr>
            <a:endParaRPr lang="en-US"/>
          </a:p>
        </p:txBody>
      </p:sp>
      <p:sp>
        <p:nvSpPr>
          <p:cNvPr id="3" name="Date Placeholder 2">
            <a:extLst>
              <a:ext uri="{FF2B5EF4-FFF2-40B4-BE49-F238E27FC236}">
                <a16:creationId xmlns:a16="http://schemas.microsoft.com/office/drawing/2014/main" xmlns="" id="{87D1B40B-C81D-42C5-BEEF-0C1AC4B122ED}"/>
              </a:ext>
            </a:extLst>
          </p:cNvPr>
          <p:cNvSpPr>
            <a:spLocks noGrp="1"/>
          </p:cNvSpPr>
          <p:nvPr>
            <p:ph type="dt" idx="1"/>
          </p:nvPr>
        </p:nvSpPr>
        <p:spPr>
          <a:xfrm>
            <a:off x="5626100" y="0"/>
            <a:ext cx="4303713" cy="717550"/>
          </a:xfrm>
          <a:prstGeom prst="rect">
            <a:avLst/>
          </a:prstGeom>
        </p:spPr>
        <p:txBody>
          <a:bodyPr vert="horz" wrap="square" lIns="133777" tIns="66888" rIns="133777" bIns="66888" numCol="1" anchor="t" anchorCtr="0" compatLnSpc="1">
            <a:prstTxWarp prst="textNoShape">
              <a:avLst/>
            </a:prstTxWarp>
          </a:bodyPr>
          <a:lstStyle>
            <a:lvl1pPr algn="r">
              <a:defRPr sz="1800"/>
            </a:lvl1pPr>
          </a:lstStyle>
          <a:p>
            <a:pPr>
              <a:defRPr/>
            </a:pPr>
            <a:fld id="{B852CEE6-7E34-45C5-821B-F37BA8DB907F}" type="datetimeFigureOut">
              <a:rPr lang="en-US" altLang="en-US"/>
              <a:pPr>
                <a:defRPr/>
              </a:pPr>
              <a:t>5/24/2019</a:t>
            </a:fld>
            <a:endParaRPr lang="en-US" altLang="en-US"/>
          </a:p>
        </p:txBody>
      </p:sp>
      <p:sp>
        <p:nvSpPr>
          <p:cNvPr id="4" name="Slide Image Placeholder 3">
            <a:extLst>
              <a:ext uri="{FF2B5EF4-FFF2-40B4-BE49-F238E27FC236}">
                <a16:creationId xmlns:a16="http://schemas.microsoft.com/office/drawing/2014/main" xmlns="" id="{3DEF6A92-686D-412A-B91D-1FB353A8DB6A}"/>
              </a:ext>
            </a:extLst>
          </p:cNvPr>
          <p:cNvSpPr>
            <a:spLocks noGrp="1" noRot="1" noChangeAspect="1"/>
          </p:cNvSpPr>
          <p:nvPr>
            <p:ph type="sldImg" idx="2"/>
          </p:nvPr>
        </p:nvSpPr>
        <p:spPr>
          <a:xfrm>
            <a:off x="3065463" y="1076325"/>
            <a:ext cx="3800475" cy="5381625"/>
          </a:xfrm>
          <a:prstGeom prst="rect">
            <a:avLst/>
          </a:prstGeom>
          <a:noFill/>
          <a:ln w="12700">
            <a:solidFill>
              <a:prstClr val="black"/>
            </a:solidFill>
          </a:ln>
        </p:spPr>
        <p:txBody>
          <a:bodyPr vert="horz" lIns="133777" tIns="66888" rIns="133777" bIns="66888" rtlCol="0" anchor="ctr"/>
          <a:lstStyle/>
          <a:p>
            <a:pPr lvl="0"/>
            <a:endParaRPr lang="en-US" noProof="0"/>
          </a:p>
        </p:txBody>
      </p:sp>
      <p:sp>
        <p:nvSpPr>
          <p:cNvPr id="5" name="Notes Placeholder 4">
            <a:extLst>
              <a:ext uri="{FF2B5EF4-FFF2-40B4-BE49-F238E27FC236}">
                <a16:creationId xmlns:a16="http://schemas.microsoft.com/office/drawing/2014/main" xmlns="" id="{56605F30-AC3D-4657-A0CC-146BBA78F91A}"/>
              </a:ext>
            </a:extLst>
          </p:cNvPr>
          <p:cNvSpPr>
            <a:spLocks noGrp="1"/>
          </p:cNvSpPr>
          <p:nvPr>
            <p:ph type="body" sz="quarter" idx="3"/>
          </p:nvPr>
        </p:nvSpPr>
        <p:spPr>
          <a:xfrm>
            <a:off x="992188" y="6818313"/>
            <a:ext cx="7947025" cy="6456362"/>
          </a:xfrm>
          <a:prstGeom prst="rect">
            <a:avLst/>
          </a:prstGeom>
        </p:spPr>
        <p:txBody>
          <a:bodyPr vert="horz" lIns="133777" tIns="66888" rIns="133777" bIns="66888" rtlCol="0"/>
          <a:lstStyle/>
          <a:p>
            <a:pPr lvl="0"/>
            <a:r>
              <a:rPr lang="pt-PT" noProof="0"/>
              <a:t>Click to edit Master text styles</a:t>
            </a:r>
          </a:p>
          <a:p>
            <a:pPr lvl="1"/>
            <a:r>
              <a:rPr lang="pt-PT" noProof="0"/>
              <a:t>Second level</a:t>
            </a:r>
          </a:p>
          <a:p>
            <a:pPr lvl="2"/>
            <a:r>
              <a:rPr lang="pt-PT" noProof="0"/>
              <a:t>Third level</a:t>
            </a:r>
          </a:p>
          <a:p>
            <a:pPr lvl="3"/>
            <a:r>
              <a:rPr lang="pt-PT" noProof="0"/>
              <a:t>Fourth level</a:t>
            </a:r>
          </a:p>
          <a:p>
            <a:pPr lvl="4"/>
            <a:r>
              <a:rPr lang="pt-PT" noProof="0"/>
              <a:t>Fifth level</a:t>
            </a:r>
            <a:endParaRPr lang="en-US" noProof="0"/>
          </a:p>
        </p:txBody>
      </p:sp>
      <p:sp>
        <p:nvSpPr>
          <p:cNvPr id="6" name="Footer Placeholder 5">
            <a:extLst>
              <a:ext uri="{FF2B5EF4-FFF2-40B4-BE49-F238E27FC236}">
                <a16:creationId xmlns:a16="http://schemas.microsoft.com/office/drawing/2014/main" xmlns="" id="{9BE06B17-EE73-4FF7-A437-28A1D1465BD7}"/>
              </a:ext>
            </a:extLst>
          </p:cNvPr>
          <p:cNvSpPr>
            <a:spLocks noGrp="1"/>
          </p:cNvSpPr>
          <p:nvPr>
            <p:ph type="ftr" sz="quarter" idx="4"/>
          </p:nvPr>
        </p:nvSpPr>
        <p:spPr>
          <a:xfrm>
            <a:off x="0" y="13630275"/>
            <a:ext cx="4302125" cy="719138"/>
          </a:xfrm>
          <a:prstGeom prst="rect">
            <a:avLst/>
          </a:prstGeom>
        </p:spPr>
        <p:txBody>
          <a:bodyPr vert="horz" lIns="133777" tIns="66888" rIns="133777" bIns="66888" rtlCol="0" anchor="b"/>
          <a:lstStyle>
            <a:lvl1pPr algn="l">
              <a:defRPr sz="1800">
                <a:latin typeface="Times" charset="0"/>
                <a:ea typeface="ＭＳ Ｐゴシック" charset="0"/>
                <a:cs typeface="ＭＳ Ｐゴシック" charset="0"/>
              </a:defRPr>
            </a:lvl1pPr>
          </a:lstStyle>
          <a:p>
            <a:pPr>
              <a:defRPr/>
            </a:pPr>
            <a:endParaRPr lang="en-US"/>
          </a:p>
        </p:txBody>
      </p:sp>
      <p:sp>
        <p:nvSpPr>
          <p:cNvPr id="7" name="Slide Number Placeholder 6">
            <a:extLst>
              <a:ext uri="{FF2B5EF4-FFF2-40B4-BE49-F238E27FC236}">
                <a16:creationId xmlns:a16="http://schemas.microsoft.com/office/drawing/2014/main" xmlns="" id="{2C21F81F-530C-4A5B-B95A-42AA36EF0EBC}"/>
              </a:ext>
            </a:extLst>
          </p:cNvPr>
          <p:cNvSpPr>
            <a:spLocks noGrp="1"/>
          </p:cNvSpPr>
          <p:nvPr>
            <p:ph type="sldNum" sz="quarter" idx="5"/>
          </p:nvPr>
        </p:nvSpPr>
        <p:spPr>
          <a:xfrm>
            <a:off x="5626100" y="13630275"/>
            <a:ext cx="4303713" cy="719138"/>
          </a:xfrm>
          <a:prstGeom prst="rect">
            <a:avLst/>
          </a:prstGeom>
        </p:spPr>
        <p:txBody>
          <a:bodyPr vert="horz" wrap="square" lIns="133777" tIns="66888" rIns="133777" bIns="66888" numCol="1" anchor="b" anchorCtr="0" compatLnSpc="1">
            <a:prstTxWarp prst="textNoShape">
              <a:avLst/>
            </a:prstTxWarp>
          </a:bodyPr>
          <a:lstStyle>
            <a:lvl1pPr algn="r">
              <a:defRPr sz="1800"/>
            </a:lvl1pPr>
          </a:lstStyle>
          <a:p>
            <a:pPr>
              <a:defRPr/>
            </a:pPr>
            <a:fld id="{CD322738-5867-44A4-960C-162E6D10915D}" type="slidenum">
              <a:rPr lang="en-US" altLang="en-US"/>
              <a:pPr>
                <a:defRPr/>
              </a:pPr>
              <a:t>‹#›</a:t>
            </a:fld>
            <a:endParaRPr lang="en-US" altLang="en-US"/>
          </a:p>
        </p:txBody>
      </p:sp>
    </p:spTree>
    <p:extLst>
      <p:ext uri="{BB962C8B-B14F-4D97-AF65-F5344CB8AC3E}">
        <p14:creationId xmlns:p14="http://schemas.microsoft.com/office/powerpoint/2010/main" val="3067914510"/>
      </p:ext>
    </p:extLst>
  </p:cSld>
  <p:clrMap bg1="lt1" tx1="dk1" bg2="lt2" tx2="dk2" accent1="accent1" accent2="accent2" accent3="accent3" accent4="accent4" accent5="accent5" accent6="accent6" hlink="hlink" folHlink="folHlink"/>
  <p:notesStyle>
    <a:lvl1pPr algn="l" defTabSz="322263" rtl="0" eaLnBrk="0" fontAlgn="base" hangingPunct="0">
      <a:spcBef>
        <a:spcPct val="30000"/>
      </a:spcBef>
      <a:spcAft>
        <a:spcPct val="0"/>
      </a:spcAft>
      <a:defRPr sz="800" kern="1200">
        <a:solidFill>
          <a:schemeClr val="tx1"/>
        </a:solidFill>
        <a:latin typeface="+mn-lt"/>
        <a:ea typeface="MS PGothic" panose="020B0600070205080204" pitchFamily="34" charset="-128"/>
        <a:cs typeface="ＭＳ Ｐゴシック" charset="0"/>
      </a:defRPr>
    </a:lvl1pPr>
    <a:lvl2pPr marL="322263" algn="l" defTabSz="322263" rtl="0" eaLnBrk="0" fontAlgn="base" hangingPunct="0">
      <a:spcBef>
        <a:spcPct val="30000"/>
      </a:spcBef>
      <a:spcAft>
        <a:spcPct val="0"/>
      </a:spcAft>
      <a:defRPr sz="800" kern="1200">
        <a:solidFill>
          <a:schemeClr val="tx1"/>
        </a:solidFill>
        <a:latin typeface="+mn-lt"/>
        <a:ea typeface="MS PGothic" panose="020B0600070205080204" pitchFamily="34" charset="-128"/>
        <a:cs typeface="+mn-cs"/>
      </a:defRPr>
    </a:lvl2pPr>
    <a:lvl3pPr marL="646113" algn="l" defTabSz="322263" rtl="0" eaLnBrk="0" fontAlgn="base" hangingPunct="0">
      <a:spcBef>
        <a:spcPct val="30000"/>
      </a:spcBef>
      <a:spcAft>
        <a:spcPct val="0"/>
      </a:spcAft>
      <a:defRPr sz="800" kern="1200">
        <a:solidFill>
          <a:schemeClr val="tx1"/>
        </a:solidFill>
        <a:latin typeface="+mn-lt"/>
        <a:ea typeface="MS PGothic" panose="020B0600070205080204" pitchFamily="34" charset="-128"/>
        <a:cs typeface="+mn-cs"/>
      </a:defRPr>
    </a:lvl3pPr>
    <a:lvl4pPr marL="968375" algn="l" defTabSz="322263" rtl="0" eaLnBrk="0" fontAlgn="base" hangingPunct="0">
      <a:spcBef>
        <a:spcPct val="30000"/>
      </a:spcBef>
      <a:spcAft>
        <a:spcPct val="0"/>
      </a:spcAft>
      <a:defRPr sz="800" kern="1200">
        <a:solidFill>
          <a:schemeClr val="tx1"/>
        </a:solidFill>
        <a:latin typeface="+mn-lt"/>
        <a:ea typeface="MS PGothic" panose="020B0600070205080204" pitchFamily="34" charset="-128"/>
        <a:cs typeface="+mn-cs"/>
      </a:defRPr>
    </a:lvl4pPr>
    <a:lvl5pPr marL="1292225" algn="l" defTabSz="322263" rtl="0" eaLnBrk="0" fontAlgn="base" hangingPunct="0">
      <a:spcBef>
        <a:spcPct val="30000"/>
      </a:spcBef>
      <a:spcAft>
        <a:spcPct val="0"/>
      </a:spcAft>
      <a:defRPr sz="800" kern="1200">
        <a:solidFill>
          <a:schemeClr val="tx1"/>
        </a:solidFill>
        <a:latin typeface="+mn-lt"/>
        <a:ea typeface="MS PGothic" panose="020B0600070205080204" pitchFamily="34" charset="-128"/>
        <a:cs typeface="+mn-cs"/>
      </a:defRPr>
    </a:lvl5pPr>
    <a:lvl6pPr marL="1615745" algn="l" defTabSz="323149" rtl="0" eaLnBrk="1" latinLnBrk="0" hangingPunct="1">
      <a:defRPr sz="848" kern="1200">
        <a:solidFill>
          <a:schemeClr val="tx1"/>
        </a:solidFill>
        <a:latin typeface="+mn-lt"/>
        <a:ea typeface="+mn-ea"/>
        <a:cs typeface="+mn-cs"/>
      </a:defRPr>
    </a:lvl6pPr>
    <a:lvl7pPr marL="1938894" algn="l" defTabSz="323149" rtl="0" eaLnBrk="1" latinLnBrk="0" hangingPunct="1">
      <a:defRPr sz="848" kern="1200">
        <a:solidFill>
          <a:schemeClr val="tx1"/>
        </a:solidFill>
        <a:latin typeface="+mn-lt"/>
        <a:ea typeface="+mn-ea"/>
        <a:cs typeface="+mn-cs"/>
      </a:defRPr>
    </a:lvl7pPr>
    <a:lvl8pPr marL="2262043" algn="l" defTabSz="323149" rtl="0" eaLnBrk="1" latinLnBrk="0" hangingPunct="1">
      <a:defRPr sz="848" kern="1200">
        <a:solidFill>
          <a:schemeClr val="tx1"/>
        </a:solidFill>
        <a:latin typeface="+mn-lt"/>
        <a:ea typeface="+mn-ea"/>
        <a:cs typeface="+mn-cs"/>
      </a:defRPr>
    </a:lvl8pPr>
    <a:lvl9pPr marL="2585192" algn="l" defTabSz="323149" rtl="0" eaLnBrk="1" latinLnBrk="0" hangingPunct="1">
      <a:defRPr sz="848"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Slide Image Placeholder 1">
            <a:extLst>
              <a:ext uri="{FF2B5EF4-FFF2-40B4-BE49-F238E27FC236}">
                <a16:creationId xmlns:a16="http://schemas.microsoft.com/office/drawing/2014/main" xmlns="" id="{E33A113B-03C2-4072-8BAF-982D040B0D42}"/>
              </a:ext>
            </a:extLst>
          </p:cNvPr>
          <p:cNvSpPr>
            <a:spLocks noGrp="1" noRot="1" noChangeAspect="1" noTextEdit="1"/>
          </p:cNvSpPr>
          <p:nvPr>
            <p:ph type="sldImg"/>
          </p:nvPr>
        </p:nvSpPr>
        <p:spPr bwMode="auto">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6147" name="Notes Placeholder 2">
            <a:extLst>
              <a:ext uri="{FF2B5EF4-FFF2-40B4-BE49-F238E27FC236}">
                <a16:creationId xmlns:a16="http://schemas.microsoft.com/office/drawing/2014/main" xmlns="" id="{C699E27B-1339-46CB-AFEB-B18321CEF454}"/>
              </a:ext>
            </a:extLst>
          </p:cNvPr>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defTabSz="471488" eaLnBrk="1" hangingPunct="1">
              <a:spcBef>
                <a:spcPct val="0"/>
              </a:spcBef>
            </a:pPr>
            <a:endParaRPr lang="en-US" altLang="en-US" sz="1200"/>
          </a:p>
        </p:txBody>
      </p:sp>
      <p:sp>
        <p:nvSpPr>
          <p:cNvPr id="6148" name="Slide Number Placeholder 3">
            <a:extLst>
              <a:ext uri="{FF2B5EF4-FFF2-40B4-BE49-F238E27FC236}">
                <a16:creationId xmlns:a16="http://schemas.microsoft.com/office/drawing/2014/main" xmlns="" id="{C4765874-0396-4468-8F3F-A6632B6D91D4}"/>
              </a:ext>
            </a:extLst>
          </p:cNvPr>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1600">
                <a:solidFill>
                  <a:schemeClr val="tx1"/>
                </a:solidFill>
                <a:latin typeface="Times" panose="02020603050405020304" pitchFamily="18" charset="0"/>
                <a:ea typeface="MS PGothic" panose="020B0600070205080204" pitchFamily="34" charset="-128"/>
              </a:defRPr>
            </a:lvl1pPr>
            <a:lvl2pPr marL="1085850" indent="-417513">
              <a:defRPr sz="1600">
                <a:solidFill>
                  <a:schemeClr val="tx1"/>
                </a:solidFill>
                <a:latin typeface="Times" panose="02020603050405020304" pitchFamily="18" charset="0"/>
                <a:ea typeface="MS PGothic" panose="020B0600070205080204" pitchFamily="34" charset="-128"/>
              </a:defRPr>
            </a:lvl2pPr>
            <a:lvl3pPr marL="1671638" indent="-333375">
              <a:defRPr sz="1600">
                <a:solidFill>
                  <a:schemeClr val="tx1"/>
                </a:solidFill>
                <a:latin typeface="Times" panose="02020603050405020304" pitchFamily="18" charset="0"/>
                <a:ea typeface="MS PGothic" panose="020B0600070205080204" pitchFamily="34" charset="-128"/>
              </a:defRPr>
            </a:lvl3pPr>
            <a:lvl4pPr marL="2339975" indent="-333375">
              <a:defRPr sz="1600">
                <a:solidFill>
                  <a:schemeClr val="tx1"/>
                </a:solidFill>
                <a:latin typeface="Times" panose="02020603050405020304" pitchFamily="18" charset="0"/>
                <a:ea typeface="MS PGothic" panose="020B0600070205080204" pitchFamily="34" charset="-128"/>
              </a:defRPr>
            </a:lvl4pPr>
            <a:lvl5pPr marL="3009900" indent="-333375">
              <a:defRPr sz="1600">
                <a:solidFill>
                  <a:schemeClr val="tx1"/>
                </a:solidFill>
                <a:latin typeface="Times" panose="02020603050405020304" pitchFamily="18" charset="0"/>
                <a:ea typeface="MS PGothic" panose="020B0600070205080204" pitchFamily="34" charset="-128"/>
              </a:defRPr>
            </a:lvl5pPr>
            <a:lvl6pPr marL="3467100" indent="-333375" eaLnBrk="0" fontAlgn="base" hangingPunct="0">
              <a:spcBef>
                <a:spcPct val="0"/>
              </a:spcBef>
              <a:spcAft>
                <a:spcPct val="0"/>
              </a:spcAft>
              <a:defRPr sz="1600">
                <a:solidFill>
                  <a:schemeClr val="tx1"/>
                </a:solidFill>
                <a:latin typeface="Times" panose="02020603050405020304" pitchFamily="18" charset="0"/>
                <a:ea typeface="MS PGothic" panose="020B0600070205080204" pitchFamily="34" charset="-128"/>
              </a:defRPr>
            </a:lvl6pPr>
            <a:lvl7pPr marL="3924300" indent="-333375" eaLnBrk="0" fontAlgn="base" hangingPunct="0">
              <a:spcBef>
                <a:spcPct val="0"/>
              </a:spcBef>
              <a:spcAft>
                <a:spcPct val="0"/>
              </a:spcAft>
              <a:defRPr sz="1600">
                <a:solidFill>
                  <a:schemeClr val="tx1"/>
                </a:solidFill>
                <a:latin typeface="Times" panose="02020603050405020304" pitchFamily="18" charset="0"/>
                <a:ea typeface="MS PGothic" panose="020B0600070205080204" pitchFamily="34" charset="-128"/>
              </a:defRPr>
            </a:lvl7pPr>
            <a:lvl8pPr marL="4381500" indent="-333375" eaLnBrk="0" fontAlgn="base" hangingPunct="0">
              <a:spcBef>
                <a:spcPct val="0"/>
              </a:spcBef>
              <a:spcAft>
                <a:spcPct val="0"/>
              </a:spcAft>
              <a:defRPr sz="1600">
                <a:solidFill>
                  <a:schemeClr val="tx1"/>
                </a:solidFill>
                <a:latin typeface="Times" panose="02020603050405020304" pitchFamily="18" charset="0"/>
                <a:ea typeface="MS PGothic" panose="020B0600070205080204" pitchFamily="34" charset="-128"/>
              </a:defRPr>
            </a:lvl8pPr>
            <a:lvl9pPr marL="4838700" indent="-333375" eaLnBrk="0" fontAlgn="base" hangingPunct="0">
              <a:spcBef>
                <a:spcPct val="0"/>
              </a:spcBef>
              <a:spcAft>
                <a:spcPct val="0"/>
              </a:spcAft>
              <a:defRPr sz="1600">
                <a:solidFill>
                  <a:schemeClr val="tx1"/>
                </a:solidFill>
                <a:latin typeface="Times" panose="02020603050405020304" pitchFamily="18" charset="0"/>
                <a:ea typeface="MS PGothic" panose="020B0600070205080204" pitchFamily="34" charset="-128"/>
              </a:defRPr>
            </a:lvl9pPr>
          </a:lstStyle>
          <a:p>
            <a:fld id="{FD4AC789-4092-458F-9AFF-5DB21180CBE5}" type="slidenum">
              <a:rPr lang="en-US" altLang="en-US" sz="1800" smtClean="0"/>
              <a:pPr/>
              <a:t>1</a:t>
            </a:fld>
            <a:endParaRPr lang="en-US" altLang="en-US" sz="1800"/>
          </a:p>
        </p:txBody>
      </p:sp>
    </p:spTree>
    <p:extLst>
      <p:ext uri="{BB962C8B-B14F-4D97-AF65-F5344CB8AC3E}">
        <p14:creationId xmlns:p14="http://schemas.microsoft.com/office/powerpoint/2010/main" val="1953444501"/>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oleObject" Target="../embeddings/oleObject1.bin"/><Relationship Id="rId2" Type="http://schemas.openxmlformats.org/officeDocument/2006/relationships/slideMaster" Target="../slideMasters/slideMaster1.xml"/><Relationship Id="rId1" Type="http://schemas.openxmlformats.org/officeDocument/2006/relationships/vmlDrawing" Target="../drawings/vmlDrawing1.vml"/><Relationship Id="rId6" Type="http://schemas.openxmlformats.org/officeDocument/2006/relationships/image" Target="../media/image3.png"/><Relationship Id="rId5" Type="http://schemas.openxmlformats.org/officeDocument/2006/relationships/image" Target="../media/image2.png"/><Relationship Id="rId4" Type="http://schemas.openxmlformats.org/officeDocument/2006/relationships/image" Target="../media/image1.emf"/></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master-title">
    <p:spTree>
      <p:nvGrpSpPr>
        <p:cNvPr id="1" name=""/>
        <p:cNvGrpSpPr/>
        <p:nvPr/>
      </p:nvGrpSpPr>
      <p:grpSpPr>
        <a:xfrm>
          <a:off x="0" y="0"/>
          <a:ext cx="0" cy="0"/>
          <a:chOff x="0" y="0"/>
          <a:chExt cx="0" cy="0"/>
        </a:xfrm>
      </p:grpSpPr>
      <p:grpSp>
        <p:nvGrpSpPr>
          <p:cNvPr id="2" name="Group 1"/>
          <p:cNvGrpSpPr/>
          <p:nvPr userDrawn="1"/>
        </p:nvGrpSpPr>
        <p:grpSpPr>
          <a:xfrm>
            <a:off x="-5556250" y="2320925"/>
            <a:ext cx="10042525" cy="11437938"/>
            <a:chOff x="-5556250" y="2320925"/>
            <a:chExt cx="10042525" cy="11437938"/>
          </a:xfrm>
        </p:grpSpPr>
        <p:graphicFrame>
          <p:nvGraphicFramePr>
            <p:cNvPr id="4" name="Object 7">
              <a:extLst>
                <a:ext uri="{FF2B5EF4-FFF2-40B4-BE49-F238E27FC236}">
                  <a16:creationId xmlns:a16="http://schemas.microsoft.com/office/drawing/2014/main" xmlns="" id="{7180690F-A7C5-41F1-969F-1EAC57B79AD3}"/>
                </a:ext>
              </a:extLst>
            </p:cNvPr>
            <p:cNvGraphicFramePr>
              <a:graphicFrameLocks noChangeAspect="1"/>
            </p:cNvGraphicFramePr>
            <p:nvPr>
              <p:extLst>
                <p:ext uri="{D42A27DB-BD31-4B8C-83A1-F6EECF244321}">
                  <p14:modId xmlns:p14="http://schemas.microsoft.com/office/powerpoint/2010/main" val="2748148824"/>
                </p:ext>
              </p:extLst>
            </p:nvPr>
          </p:nvGraphicFramePr>
          <p:xfrm>
            <a:off x="-5556250" y="2320925"/>
            <a:ext cx="10042525" cy="11437938"/>
          </p:xfrm>
          <a:graphic>
            <a:graphicData uri="http://schemas.openxmlformats.org/presentationml/2006/ole">
              <mc:AlternateContent xmlns:mc="http://schemas.openxmlformats.org/markup-compatibility/2006">
                <mc:Choice xmlns:v="urn:schemas-microsoft-com:vml" Requires="v">
                  <p:oleObj spid="_x0000_s8196" name="CorelDRAW" r:id="rId3" imgW="3231115" imgH="3680531" progId="CorelDraw.Graphic.20">
                    <p:embed/>
                  </p:oleObj>
                </mc:Choice>
                <mc:Fallback>
                  <p:oleObj name="CorelDRAW" r:id="rId3" imgW="3231115" imgH="3680531" progId="CorelDraw.Graphic.20">
                    <p:embed/>
                    <p:pic>
                      <p:nvPicPr>
                        <p:cNvPr id="2055" name="Object 7">
                          <a:extLst>
                            <a:ext uri="{FF2B5EF4-FFF2-40B4-BE49-F238E27FC236}">
                              <a16:creationId xmlns:a16="http://schemas.microsoft.com/office/drawing/2014/main" xmlns="" id="{2BF6FA78-79C5-4CB7-8753-AF7F27C842B7}"/>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556250" y="2320925"/>
                          <a:ext cx="10042525" cy="114379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oleObj>
                </mc:Fallback>
              </mc:AlternateContent>
            </a:graphicData>
          </a:graphic>
        </p:graphicFrame>
        <p:sp>
          <p:nvSpPr>
            <p:cNvPr id="5" name="TextBox 8">
              <a:extLst>
                <a:ext uri="{FF2B5EF4-FFF2-40B4-BE49-F238E27FC236}">
                  <a16:creationId xmlns:a16="http://schemas.microsoft.com/office/drawing/2014/main" xmlns="" id="{C8C40757-DA14-4EBD-84FE-162BCB3633F9}"/>
                </a:ext>
              </a:extLst>
            </p:cNvPr>
            <p:cNvSpPr txBox="1">
              <a:spLocks noChangeArrowheads="1"/>
            </p:cNvSpPr>
            <p:nvPr/>
          </p:nvSpPr>
          <p:spPr bwMode="auto">
            <a:xfrm rot="2731394">
              <a:off x="348536" y="8296163"/>
              <a:ext cx="2663871" cy="58481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p>
              <a:pPr algn="r"/>
              <a:r>
                <a:rPr lang="en-US" altLang="pt-PT" sz="3200" dirty="0" smtClean="0">
                  <a:solidFill>
                    <a:schemeClr val="bg1"/>
                  </a:solidFill>
                  <a:latin typeface="Noto Sans Disp" panose="020B0502040504020204" pitchFamily="34"/>
                  <a:cs typeface="Noto Sans Disp" panose="020B0502040504020204" pitchFamily="34"/>
                </a:rPr>
                <a:t>2019</a:t>
              </a:r>
              <a:endParaRPr lang="pt-PT" altLang="pt-PT" sz="3200" dirty="0">
                <a:solidFill>
                  <a:schemeClr val="bg1"/>
                </a:solidFill>
                <a:latin typeface="Noto Sans Disp" panose="020B0502040504020204" pitchFamily="34"/>
                <a:cs typeface="Noto Sans Disp" panose="020B0502040504020204" pitchFamily="34"/>
              </a:endParaRPr>
            </a:p>
          </p:txBody>
        </p:sp>
      </p:grpSp>
      <p:pic>
        <p:nvPicPr>
          <p:cNvPr id="6" name="Picture 17">
            <a:extLst>
              <a:ext uri="{FF2B5EF4-FFF2-40B4-BE49-F238E27FC236}">
                <a16:creationId xmlns:a16="http://schemas.microsoft.com/office/drawing/2014/main" xmlns="" id="{F619F546-1AE0-4C46-87EC-8BB73DF34F9A}"/>
              </a:ext>
            </a:extLst>
          </p:cNvPr>
          <p:cNvPicPr>
            <a:picLocks noChangeAspect="1" noChangeArrowheads="1"/>
          </p:cNvPicPr>
          <p:nvPr userDrawn="1"/>
        </p:nvPicPr>
        <p:blipFill>
          <a:blip r:embed="rId5">
            <a:extLst>
              <a:ext uri="{28A0092B-C50C-407E-A947-70E740481C1C}">
                <a14:useLocalDpi xmlns:a14="http://schemas.microsoft.com/office/drawing/2010/main" val="0"/>
              </a:ext>
            </a:extLst>
          </a:blip>
          <a:srcRect/>
          <a:stretch>
            <a:fillRect/>
          </a:stretch>
        </p:blipFill>
        <p:spPr bwMode="auto">
          <a:xfrm>
            <a:off x="322263" y="27508200"/>
            <a:ext cx="3635375" cy="1095375"/>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in">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FFC000"/>
                  </a:outerShdw>
                </a:effectLst>
              </a14:hiddenEffects>
            </a:ext>
          </a:extLst>
        </p:spPr>
      </p:pic>
      <p:pic>
        <p:nvPicPr>
          <p:cNvPr id="7" name="Picture 18">
            <a:extLst>
              <a:ext uri="{FF2B5EF4-FFF2-40B4-BE49-F238E27FC236}">
                <a16:creationId xmlns:a16="http://schemas.microsoft.com/office/drawing/2014/main" xmlns="" id="{0B142298-0464-4F6E-91BF-AD7C8CB58EEC}"/>
              </a:ext>
            </a:extLst>
          </p:cNvPr>
          <p:cNvPicPr>
            <a:picLocks noChangeAspect="1" noChangeArrowheads="1"/>
          </p:cNvPicPr>
          <p:nvPr userDrawn="1"/>
        </p:nvPicPr>
        <p:blipFill>
          <a:blip r:embed="rId6">
            <a:extLst>
              <a:ext uri="{28A0092B-C50C-407E-A947-70E740481C1C}">
                <a14:useLocalDpi xmlns:a14="http://schemas.microsoft.com/office/drawing/2010/main" val="0"/>
              </a:ext>
            </a:extLst>
          </a:blip>
          <a:srcRect/>
          <a:stretch>
            <a:fillRect/>
          </a:stretch>
        </p:blipFill>
        <p:spPr bwMode="auto">
          <a:xfrm>
            <a:off x="477838" y="28819475"/>
            <a:ext cx="4011612" cy="81915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lgn="in">
                <a:solidFill>
                  <a:srgbClr val="000000"/>
                </a:solidFill>
                <a:miter lim="800000"/>
                <a:headEnd/>
                <a:tailEnd/>
              </a14:hiddenLine>
            </a:ext>
            <a:ext uri="{AF507438-7753-43E0-B8FC-AC1667EBCBE1}">
              <a14:hiddenEffects xmlns:a14="http://schemas.microsoft.com/office/drawing/2010/main">
                <a:effectLst>
                  <a:outerShdw dist="35921" dir="2700000" algn="ctr" rotWithShape="0">
                    <a:srgbClr val="FFC000"/>
                  </a:outerShdw>
                </a:effectLst>
              </a14:hiddenEffects>
            </a:ext>
          </a:extLst>
        </p:spPr>
      </p:pic>
      <p:sp>
        <p:nvSpPr>
          <p:cNvPr id="11" name="Rectangle 2">
            <a:extLst>
              <a:ext uri="{FF2B5EF4-FFF2-40B4-BE49-F238E27FC236}">
                <a16:creationId xmlns:a16="http://schemas.microsoft.com/office/drawing/2014/main" xmlns="" id="{B235238D-7AAA-497D-B010-35951FD9F0C6}"/>
              </a:ext>
            </a:extLst>
          </p:cNvPr>
          <p:cNvSpPr>
            <a:spLocks noGrp="1" noChangeArrowheads="1"/>
          </p:cNvSpPr>
          <p:nvPr userDrawn="1">
            <p:ph type="title"/>
          </p:nvPr>
        </p:nvSpPr>
        <p:spPr bwMode="auto">
          <a:xfrm>
            <a:off x="4755214" y="1709365"/>
            <a:ext cx="16090250" cy="1638251"/>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lgn="l">
              <a:defRPr/>
            </a:lvl1pPr>
          </a:lstStyle>
          <a:p>
            <a:pPr lvl="0"/>
            <a:r>
              <a:rPr lang="en-US" altLang="en-US" dirty="0"/>
              <a:t>Click to edit Master title style</a:t>
            </a:r>
            <a:endParaRPr lang="pt-BR" altLang="en-US" dirty="0"/>
          </a:p>
        </p:txBody>
      </p:sp>
    </p:spTree>
    <p:extLst>
      <p:ext uri="{BB962C8B-B14F-4D97-AF65-F5344CB8AC3E}">
        <p14:creationId xmlns:p14="http://schemas.microsoft.com/office/powerpoint/2010/main" val="409044454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blank" preserve="1">
  <p:cSld name="Em branco">
    <p:spTree>
      <p:nvGrpSpPr>
        <p:cNvPr id="1" name=""/>
        <p:cNvGrpSpPr/>
        <p:nvPr/>
      </p:nvGrpSpPr>
      <p:grpSpPr>
        <a:xfrm>
          <a:off x="0" y="0"/>
          <a:ext cx="0" cy="0"/>
          <a:chOff x="0" y="0"/>
          <a:chExt cx="0" cy="0"/>
        </a:xfrm>
      </p:grpSpPr>
    </p:spTree>
    <p:extLst>
      <p:ext uri="{BB962C8B-B14F-4D97-AF65-F5344CB8AC3E}">
        <p14:creationId xmlns:p14="http://schemas.microsoft.com/office/powerpoint/2010/main" val="3116689980"/>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Rectangle 2">
            <a:extLst>
              <a:ext uri="{FF2B5EF4-FFF2-40B4-BE49-F238E27FC236}">
                <a16:creationId xmlns:a16="http://schemas.microsoft.com/office/drawing/2014/main" xmlns="" id="{7BF240F4-BD4D-4B87-9834-84A4B4C3BDA6}"/>
              </a:ext>
            </a:extLst>
          </p:cNvPr>
          <p:cNvSpPr>
            <a:spLocks noGrp="1" noChangeArrowheads="1"/>
          </p:cNvSpPr>
          <p:nvPr>
            <p:ph type="title"/>
          </p:nvPr>
        </p:nvSpPr>
        <p:spPr bwMode="auto">
          <a:xfrm>
            <a:off x="1603375" y="2690813"/>
            <a:ext cx="18176875" cy="50466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36000" tIns="0" rIns="36000" bIns="0" numCol="1" anchor="ctr" anchorCtr="0" compatLnSpc="1">
            <a:prstTxWarp prst="textNoShape">
              <a:avLst/>
            </a:prstTxWarp>
          </a:bodyPr>
          <a:lstStyle/>
          <a:p>
            <a:pPr lvl="0"/>
            <a:r>
              <a:rPr lang="en-US" altLang="en-US"/>
              <a:t>Click to edit Master title style</a:t>
            </a:r>
            <a:endParaRPr lang="pt-BR" altLang="en-US"/>
          </a:p>
        </p:txBody>
      </p:sp>
      <p:sp>
        <p:nvSpPr>
          <p:cNvPr id="1027" name="Rectangle 3">
            <a:extLst>
              <a:ext uri="{FF2B5EF4-FFF2-40B4-BE49-F238E27FC236}">
                <a16:creationId xmlns:a16="http://schemas.microsoft.com/office/drawing/2014/main" xmlns="" id="{E09B4117-AA96-4690-B77E-B1C7F4C13343}"/>
              </a:ext>
            </a:extLst>
          </p:cNvPr>
          <p:cNvSpPr>
            <a:spLocks noGrp="1" noChangeArrowheads="1"/>
          </p:cNvSpPr>
          <p:nvPr>
            <p:ph type="body" idx="1"/>
          </p:nvPr>
        </p:nvSpPr>
        <p:spPr bwMode="auto">
          <a:xfrm>
            <a:off x="1603375" y="8745538"/>
            <a:ext cx="18176875" cy="181657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417588" tIns="208794" rIns="417588" bIns="208794" numCol="1" anchor="t" anchorCtr="0" compatLnSpc="1">
            <a:prstTxWarp prst="textNoShape">
              <a:avLst/>
            </a:prstTxWarp>
          </a:bodyPr>
          <a:lstStyle/>
          <a:p>
            <a:pPr lvl="0"/>
            <a:r>
              <a:rPr lang="en-US" altLang="en-US"/>
              <a:t>Edit Master text styles</a:t>
            </a:r>
          </a:p>
          <a:p>
            <a:pPr lvl="1"/>
            <a:r>
              <a:rPr lang="en-US" altLang="en-US"/>
              <a:t>Second level</a:t>
            </a:r>
          </a:p>
          <a:p>
            <a:pPr lvl="2"/>
            <a:r>
              <a:rPr lang="en-US" altLang="en-US"/>
              <a:t>Third level</a:t>
            </a:r>
          </a:p>
          <a:p>
            <a:pPr lvl="3"/>
            <a:r>
              <a:rPr lang="en-US" altLang="en-US"/>
              <a:t>Fourth level</a:t>
            </a:r>
          </a:p>
          <a:p>
            <a:pPr lvl="4"/>
            <a:r>
              <a:rPr lang="en-US" altLang="en-US"/>
              <a:t>Fifth level</a:t>
            </a:r>
            <a:endParaRPr lang="pt-BR" altLang="en-US"/>
          </a:p>
        </p:txBody>
      </p:sp>
      <p:sp>
        <p:nvSpPr>
          <p:cNvPr id="1028" name="Rectangle 4">
            <a:extLst>
              <a:ext uri="{FF2B5EF4-FFF2-40B4-BE49-F238E27FC236}">
                <a16:creationId xmlns:a16="http://schemas.microsoft.com/office/drawing/2014/main" xmlns="" id="{00278B6D-906B-4AFF-A162-3D886F86D939}"/>
              </a:ext>
            </a:extLst>
          </p:cNvPr>
          <p:cNvSpPr>
            <a:spLocks noGrp="1" noChangeArrowheads="1"/>
          </p:cNvSpPr>
          <p:nvPr>
            <p:ph type="dt" sz="half" idx="2"/>
          </p:nvPr>
        </p:nvSpPr>
        <p:spPr bwMode="auto">
          <a:xfrm>
            <a:off x="1603375" y="27584400"/>
            <a:ext cx="4454525" cy="2017713"/>
          </a:xfrm>
          <a:prstGeom prst="rect">
            <a:avLst/>
          </a:prstGeom>
          <a:noFill/>
          <a:ln w="9525">
            <a:noFill/>
            <a:miter lim="800000"/>
            <a:headEnd/>
            <a:tailEnd/>
          </a:ln>
          <a:effectLst/>
        </p:spPr>
        <p:txBody>
          <a:bodyPr vert="horz" wrap="square" lIns="417588" tIns="208794" rIns="417588" bIns="208794" numCol="1" anchor="t" anchorCtr="0" compatLnSpc="1">
            <a:prstTxWarp prst="textNoShape">
              <a:avLst/>
            </a:prstTxWarp>
          </a:bodyPr>
          <a:lstStyle>
            <a:lvl1pPr>
              <a:defRPr sz="6400">
                <a:latin typeface="Times" charset="0"/>
                <a:ea typeface="+mn-ea"/>
                <a:cs typeface="+mn-cs"/>
              </a:defRPr>
            </a:lvl1pPr>
          </a:lstStyle>
          <a:p>
            <a:pPr>
              <a:defRPr/>
            </a:pPr>
            <a:endParaRPr lang="pt-PT"/>
          </a:p>
        </p:txBody>
      </p:sp>
      <p:sp>
        <p:nvSpPr>
          <p:cNvPr id="1029" name="Rectangle 5">
            <a:extLst>
              <a:ext uri="{FF2B5EF4-FFF2-40B4-BE49-F238E27FC236}">
                <a16:creationId xmlns:a16="http://schemas.microsoft.com/office/drawing/2014/main" xmlns="" id="{95A8DBC5-EC1B-4DD1-A771-7A0308657EE5}"/>
              </a:ext>
            </a:extLst>
          </p:cNvPr>
          <p:cNvSpPr>
            <a:spLocks noGrp="1" noChangeArrowheads="1"/>
          </p:cNvSpPr>
          <p:nvPr>
            <p:ph type="ftr" sz="quarter" idx="3"/>
          </p:nvPr>
        </p:nvSpPr>
        <p:spPr bwMode="auto">
          <a:xfrm>
            <a:off x="7305675" y="27584400"/>
            <a:ext cx="6772275" cy="2017713"/>
          </a:xfrm>
          <a:prstGeom prst="rect">
            <a:avLst/>
          </a:prstGeom>
          <a:noFill/>
          <a:ln w="9525">
            <a:noFill/>
            <a:miter lim="800000"/>
            <a:headEnd/>
            <a:tailEnd/>
          </a:ln>
          <a:effectLst/>
        </p:spPr>
        <p:txBody>
          <a:bodyPr vert="horz" wrap="square" lIns="417588" tIns="208794" rIns="417588" bIns="208794" numCol="1" anchor="t" anchorCtr="0" compatLnSpc="1">
            <a:prstTxWarp prst="textNoShape">
              <a:avLst/>
            </a:prstTxWarp>
          </a:bodyPr>
          <a:lstStyle>
            <a:lvl1pPr algn="ctr">
              <a:defRPr sz="6400">
                <a:latin typeface="Times" charset="0"/>
                <a:ea typeface="+mn-ea"/>
                <a:cs typeface="+mn-cs"/>
              </a:defRPr>
            </a:lvl1pPr>
          </a:lstStyle>
          <a:p>
            <a:pPr>
              <a:defRPr/>
            </a:pPr>
            <a:endParaRPr lang="pt-PT"/>
          </a:p>
        </p:txBody>
      </p:sp>
      <p:sp>
        <p:nvSpPr>
          <p:cNvPr id="1030" name="Rectangle 6">
            <a:extLst>
              <a:ext uri="{FF2B5EF4-FFF2-40B4-BE49-F238E27FC236}">
                <a16:creationId xmlns:a16="http://schemas.microsoft.com/office/drawing/2014/main" xmlns="" id="{3C143462-0BEF-4A02-BFBC-8A9EEAC61941}"/>
              </a:ext>
            </a:extLst>
          </p:cNvPr>
          <p:cNvSpPr>
            <a:spLocks noGrp="1" noChangeArrowheads="1"/>
          </p:cNvSpPr>
          <p:nvPr>
            <p:ph type="sldNum" sz="quarter" idx="4"/>
          </p:nvPr>
        </p:nvSpPr>
        <p:spPr bwMode="auto">
          <a:xfrm>
            <a:off x="15325725" y="27584400"/>
            <a:ext cx="4454525" cy="2017713"/>
          </a:xfrm>
          <a:prstGeom prst="rect">
            <a:avLst/>
          </a:prstGeom>
          <a:noFill/>
          <a:ln w="9525">
            <a:noFill/>
            <a:miter lim="800000"/>
            <a:headEnd/>
            <a:tailEnd/>
          </a:ln>
          <a:effectLst/>
        </p:spPr>
        <p:txBody>
          <a:bodyPr vert="horz" wrap="square" lIns="417588" tIns="208794" rIns="417588" bIns="208794" numCol="1" anchor="t" anchorCtr="0" compatLnSpc="1">
            <a:prstTxWarp prst="textNoShape">
              <a:avLst/>
            </a:prstTxWarp>
          </a:bodyPr>
          <a:lstStyle>
            <a:lvl1pPr algn="r">
              <a:defRPr sz="6400"/>
            </a:lvl1pPr>
          </a:lstStyle>
          <a:p>
            <a:pPr>
              <a:defRPr/>
            </a:pPr>
            <a:fld id="{0DF838C0-6A27-47AC-888E-9CFC68C62427}" type="slidenum">
              <a:rPr lang="pt-BR" altLang="en-US"/>
              <a:pPr>
                <a:defRPr/>
              </a:pPr>
              <a:t>‹#›</a:t>
            </a:fld>
            <a:endParaRPr lang="pt-BR" altLang="en-US"/>
          </a:p>
        </p:txBody>
      </p:sp>
    </p:spTree>
  </p:cSld>
  <p:clrMap bg1="lt1" tx1="dk1" bg2="lt2" tx2="dk2" accent1="accent1" accent2="accent2" accent3="accent3" accent4="accent4" accent5="accent5" accent6="accent6" hlink="hlink" folHlink="folHlink"/>
  <p:sldLayoutIdLst>
    <p:sldLayoutId id="2147483658" r:id="rId1"/>
    <p:sldLayoutId id="2147483659" r:id="rId2"/>
  </p:sldLayoutIdLst>
  <p:txStyles>
    <p:titleStyle>
      <a:lvl1pPr algn="ctr" defTabSz="4175125" rtl="0" fontAlgn="base">
        <a:spcBef>
          <a:spcPct val="0"/>
        </a:spcBef>
        <a:spcAft>
          <a:spcPct val="0"/>
        </a:spcAft>
        <a:defRPr lang="pt-BR" altLang="en-US" sz="6600" kern="1200" dirty="0">
          <a:solidFill>
            <a:srgbClr val="274D8F"/>
          </a:solidFill>
          <a:latin typeface="Noto Sans Disp Cond SemBd" panose="020B0706040504020204" pitchFamily="34"/>
          <a:ea typeface="Noto Sans Disp Cond SemBd" panose="020B0706040504020204" pitchFamily="34"/>
          <a:cs typeface="Noto Sans Disp Cond SemBd" panose="020B0706040504020204" pitchFamily="34"/>
        </a:defRPr>
      </a:lvl1pPr>
      <a:lvl2pPr algn="ctr" defTabSz="4175125" rtl="0" fontAlgn="base">
        <a:spcBef>
          <a:spcPct val="0"/>
        </a:spcBef>
        <a:spcAft>
          <a:spcPct val="0"/>
        </a:spcAft>
        <a:defRPr sz="6600">
          <a:solidFill>
            <a:srgbClr val="274D8F"/>
          </a:solidFill>
          <a:latin typeface="Noto Sans Disp Cond SemBd" panose="020B0706040504020204" pitchFamily="34"/>
          <a:ea typeface="MS PGothic" panose="020B0600070205080204" pitchFamily="34" charset="-128"/>
          <a:cs typeface="Noto Sans Disp Cond SemBd" panose="020B0706040504020204" pitchFamily="34"/>
        </a:defRPr>
      </a:lvl2pPr>
      <a:lvl3pPr algn="ctr" defTabSz="4175125" rtl="0" fontAlgn="base">
        <a:spcBef>
          <a:spcPct val="0"/>
        </a:spcBef>
        <a:spcAft>
          <a:spcPct val="0"/>
        </a:spcAft>
        <a:defRPr sz="6600">
          <a:solidFill>
            <a:srgbClr val="274D8F"/>
          </a:solidFill>
          <a:latin typeface="Noto Sans Disp Cond SemBd" panose="020B0706040504020204" pitchFamily="34"/>
          <a:ea typeface="MS PGothic" panose="020B0600070205080204" pitchFamily="34" charset="-128"/>
          <a:cs typeface="Noto Sans Disp Cond SemBd" panose="020B0706040504020204" pitchFamily="34"/>
        </a:defRPr>
      </a:lvl3pPr>
      <a:lvl4pPr algn="ctr" defTabSz="4175125" rtl="0" fontAlgn="base">
        <a:spcBef>
          <a:spcPct val="0"/>
        </a:spcBef>
        <a:spcAft>
          <a:spcPct val="0"/>
        </a:spcAft>
        <a:defRPr sz="6600">
          <a:solidFill>
            <a:srgbClr val="274D8F"/>
          </a:solidFill>
          <a:latin typeface="Noto Sans Disp Cond SemBd" panose="020B0706040504020204" pitchFamily="34"/>
          <a:ea typeface="MS PGothic" panose="020B0600070205080204" pitchFamily="34" charset="-128"/>
          <a:cs typeface="Noto Sans Disp Cond SemBd" panose="020B0706040504020204" pitchFamily="34"/>
        </a:defRPr>
      </a:lvl4pPr>
      <a:lvl5pPr algn="ctr" defTabSz="4175125" rtl="0" fontAlgn="base">
        <a:spcBef>
          <a:spcPct val="0"/>
        </a:spcBef>
        <a:spcAft>
          <a:spcPct val="0"/>
        </a:spcAft>
        <a:defRPr sz="6600">
          <a:solidFill>
            <a:srgbClr val="274D8F"/>
          </a:solidFill>
          <a:latin typeface="Noto Sans Disp Cond SemBd" panose="020B0706040504020204" pitchFamily="34"/>
          <a:ea typeface="MS PGothic" panose="020B0600070205080204" pitchFamily="34" charset="-128"/>
          <a:cs typeface="Noto Sans Disp Cond SemBd" panose="020B0706040504020204" pitchFamily="34"/>
        </a:defRPr>
      </a:lvl5pPr>
      <a:lvl6pPr marL="457200" algn="ctr" defTabSz="4175125" rtl="0" eaLnBrk="1" fontAlgn="base" hangingPunct="1">
        <a:spcBef>
          <a:spcPct val="0"/>
        </a:spcBef>
        <a:spcAft>
          <a:spcPct val="0"/>
        </a:spcAft>
        <a:defRPr sz="20100">
          <a:solidFill>
            <a:schemeClr val="tx2"/>
          </a:solidFill>
          <a:latin typeface="Times" charset="0"/>
        </a:defRPr>
      </a:lvl6pPr>
      <a:lvl7pPr marL="914400" algn="ctr" defTabSz="4175125" rtl="0" eaLnBrk="1" fontAlgn="base" hangingPunct="1">
        <a:spcBef>
          <a:spcPct val="0"/>
        </a:spcBef>
        <a:spcAft>
          <a:spcPct val="0"/>
        </a:spcAft>
        <a:defRPr sz="20100">
          <a:solidFill>
            <a:schemeClr val="tx2"/>
          </a:solidFill>
          <a:latin typeface="Times" charset="0"/>
        </a:defRPr>
      </a:lvl7pPr>
      <a:lvl8pPr marL="1371600" algn="ctr" defTabSz="4175125" rtl="0" eaLnBrk="1" fontAlgn="base" hangingPunct="1">
        <a:spcBef>
          <a:spcPct val="0"/>
        </a:spcBef>
        <a:spcAft>
          <a:spcPct val="0"/>
        </a:spcAft>
        <a:defRPr sz="20100">
          <a:solidFill>
            <a:schemeClr val="tx2"/>
          </a:solidFill>
          <a:latin typeface="Times" charset="0"/>
        </a:defRPr>
      </a:lvl8pPr>
      <a:lvl9pPr marL="1828800" algn="ctr" defTabSz="4175125" rtl="0" eaLnBrk="1" fontAlgn="base" hangingPunct="1">
        <a:spcBef>
          <a:spcPct val="0"/>
        </a:spcBef>
        <a:spcAft>
          <a:spcPct val="0"/>
        </a:spcAft>
        <a:defRPr sz="20100">
          <a:solidFill>
            <a:schemeClr val="tx2"/>
          </a:solidFill>
          <a:latin typeface="Times" charset="0"/>
        </a:defRPr>
      </a:lvl9pPr>
    </p:titleStyle>
    <p:bodyStyle>
      <a:lvl1pPr marL="1565275" indent="-1565275" algn="l" defTabSz="4175125" rtl="0" fontAlgn="base">
        <a:spcBef>
          <a:spcPct val="20000"/>
        </a:spcBef>
        <a:spcAft>
          <a:spcPct val="0"/>
        </a:spcAft>
        <a:buChar char="•"/>
        <a:defRPr sz="14600">
          <a:solidFill>
            <a:schemeClr val="tx1"/>
          </a:solidFill>
          <a:latin typeface="+mn-lt"/>
          <a:ea typeface="MS PGothic" panose="020B0600070205080204" pitchFamily="34" charset="-128"/>
          <a:cs typeface="ＭＳ Ｐゴシック" charset="0"/>
        </a:defRPr>
      </a:lvl1pPr>
      <a:lvl2pPr marL="3392488" indent="-1304925" algn="l" defTabSz="4175125" rtl="0" fontAlgn="base">
        <a:spcBef>
          <a:spcPct val="20000"/>
        </a:spcBef>
        <a:spcAft>
          <a:spcPct val="0"/>
        </a:spcAft>
        <a:buChar char="–"/>
        <a:defRPr sz="12800">
          <a:solidFill>
            <a:schemeClr val="tx1"/>
          </a:solidFill>
          <a:latin typeface="+mn-lt"/>
          <a:ea typeface="MS PGothic" panose="020B0600070205080204" pitchFamily="34" charset="-128"/>
        </a:defRPr>
      </a:lvl2pPr>
      <a:lvl3pPr marL="5219700" indent="-1044575" algn="l" defTabSz="4175125" rtl="0" fontAlgn="base">
        <a:spcBef>
          <a:spcPct val="20000"/>
        </a:spcBef>
        <a:spcAft>
          <a:spcPct val="0"/>
        </a:spcAft>
        <a:buChar char="•"/>
        <a:defRPr sz="11000">
          <a:solidFill>
            <a:schemeClr val="tx1"/>
          </a:solidFill>
          <a:latin typeface="+mn-lt"/>
          <a:ea typeface="MS PGothic" panose="020B0600070205080204" pitchFamily="34" charset="-128"/>
        </a:defRPr>
      </a:lvl3pPr>
      <a:lvl4pPr marL="7307263" indent="-1042988" algn="l" defTabSz="4175125" rtl="0" fontAlgn="base">
        <a:spcBef>
          <a:spcPct val="20000"/>
        </a:spcBef>
        <a:spcAft>
          <a:spcPct val="0"/>
        </a:spcAft>
        <a:buChar char="–"/>
        <a:defRPr sz="9100">
          <a:solidFill>
            <a:schemeClr val="tx1"/>
          </a:solidFill>
          <a:latin typeface="+mn-lt"/>
          <a:ea typeface="MS PGothic" panose="020B0600070205080204" pitchFamily="34" charset="-128"/>
        </a:defRPr>
      </a:lvl4pPr>
      <a:lvl5pPr marL="9396413" indent="-1044575" algn="l" defTabSz="4175125" rtl="0" fontAlgn="base">
        <a:spcBef>
          <a:spcPct val="20000"/>
        </a:spcBef>
        <a:spcAft>
          <a:spcPct val="0"/>
        </a:spcAft>
        <a:buChar char="»"/>
        <a:defRPr sz="9100">
          <a:solidFill>
            <a:schemeClr val="tx1"/>
          </a:solidFill>
          <a:latin typeface="+mn-lt"/>
          <a:ea typeface="MS PGothic" panose="020B0600070205080204" pitchFamily="34" charset="-128"/>
        </a:defRPr>
      </a:lvl5pPr>
      <a:lvl6pPr marL="9853613" indent="-1044575" algn="l" defTabSz="4175125" rtl="0" eaLnBrk="1" fontAlgn="base" hangingPunct="1">
        <a:spcBef>
          <a:spcPct val="20000"/>
        </a:spcBef>
        <a:spcAft>
          <a:spcPct val="0"/>
        </a:spcAft>
        <a:buChar char="»"/>
        <a:defRPr sz="9100">
          <a:solidFill>
            <a:schemeClr val="tx1"/>
          </a:solidFill>
          <a:latin typeface="+mn-lt"/>
        </a:defRPr>
      </a:lvl6pPr>
      <a:lvl7pPr marL="10310813" indent="-1044575" algn="l" defTabSz="4175125" rtl="0" eaLnBrk="1" fontAlgn="base" hangingPunct="1">
        <a:spcBef>
          <a:spcPct val="20000"/>
        </a:spcBef>
        <a:spcAft>
          <a:spcPct val="0"/>
        </a:spcAft>
        <a:buChar char="»"/>
        <a:defRPr sz="9100">
          <a:solidFill>
            <a:schemeClr val="tx1"/>
          </a:solidFill>
          <a:latin typeface="+mn-lt"/>
        </a:defRPr>
      </a:lvl7pPr>
      <a:lvl8pPr marL="10768013" indent="-1044575" algn="l" defTabSz="4175125" rtl="0" eaLnBrk="1" fontAlgn="base" hangingPunct="1">
        <a:spcBef>
          <a:spcPct val="20000"/>
        </a:spcBef>
        <a:spcAft>
          <a:spcPct val="0"/>
        </a:spcAft>
        <a:buChar char="»"/>
        <a:defRPr sz="9100">
          <a:solidFill>
            <a:schemeClr val="tx1"/>
          </a:solidFill>
          <a:latin typeface="+mn-lt"/>
        </a:defRPr>
      </a:lvl8pPr>
      <a:lvl9pPr marL="11225213" indent="-1044575" algn="l" defTabSz="4175125" rtl="0" eaLnBrk="1" fontAlgn="base" hangingPunct="1">
        <a:spcBef>
          <a:spcPct val="20000"/>
        </a:spcBef>
        <a:spcAft>
          <a:spcPct val="0"/>
        </a:spcAft>
        <a:buChar char="»"/>
        <a:defRPr sz="9100">
          <a:solidFill>
            <a:schemeClr val="tx1"/>
          </a:solidFill>
          <a:latin typeface="+mn-lt"/>
        </a:defRPr>
      </a:lvl9pPr>
    </p:bodyStyle>
    <p:otherStyle>
      <a:defPPr>
        <a:defRPr lang="pt-PT"/>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hyperlink" Target="https://www.google.com/get/noto/" TargetMode="External"/><Relationship Id="rId4" Type="http://schemas.openxmlformats.org/officeDocument/2006/relationships/image" Target="../media/image5.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122" name="Picture 23" descr="A screenshot of a cell phone&#10;&#10;Description generated with high confidence">
            <a:extLst>
              <a:ext uri="{FF2B5EF4-FFF2-40B4-BE49-F238E27FC236}">
                <a16:creationId xmlns:a16="http://schemas.microsoft.com/office/drawing/2014/main" xmlns="" id="{8477AE00-7E7D-4BFB-B146-4FD26A4D815B}"/>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2995275" y="6442075"/>
            <a:ext cx="7805738" cy="5438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5123" name="Picture 6">
            <a:extLst>
              <a:ext uri="{FF2B5EF4-FFF2-40B4-BE49-F238E27FC236}">
                <a16:creationId xmlns:a16="http://schemas.microsoft.com/office/drawing/2014/main" xmlns="" id="{4507D408-072E-408A-B45F-98C72FB3CECA}"/>
              </a:ext>
            </a:extLst>
          </p:cNvPr>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4802188" y="17959388"/>
            <a:ext cx="7888287" cy="52578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077" name="TextBox 11">
            <a:extLst>
              <a:ext uri="{FF2B5EF4-FFF2-40B4-BE49-F238E27FC236}">
                <a16:creationId xmlns:a16="http://schemas.microsoft.com/office/drawing/2014/main" xmlns="" id="{9055156A-A91C-462A-92B5-C276AC8F90D7}"/>
              </a:ext>
            </a:extLst>
          </p:cNvPr>
          <p:cNvSpPr txBox="1">
            <a:spLocks noChangeArrowheads="1"/>
          </p:cNvSpPr>
          <p:nvPr/>
        </p:nvSpPr>
        <p:spPr bwMode="auto">
          <a:xfrm>
            <a:off x="4789488" y="6442075"/>
            <a:ext cx="7840662" cy="60594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36000" rIns="36000"/>
          <a:lstStyle>
            <a:lvl1pPr>
              <a:defRPr sz="1600">
                <a:solidFill>
                  <a:schemeClr val="tx1"/>
                </a:solidFill>
                <a:latin typeface="Times" panose="02020603050405020304" pitchFamily="18" charset="0"/>
                <a:ea typeface="MS PGothic" panose="020B0600070205080204" pitchFamily="34" charset="-128"/>
              </a:defRPr>
            </a:lvl1pPr>
            <a:lvl2pPr marL="742950" indent="-285750">
              <a:defRPr sz="1600">
                <a:solidFill>
                  <a:schemeClr val="tx1"/>
                </a:solidFill>
                <a:latin typeface="Times" panose="02020603050405020304" pitchFamily="18" charset="0"/>
                <a:ea typeface="MS PGothic" panose="020B0600070205080204" pitchFamily="34" charset="-128"/>
              </a:defRPr>
            </a:lvl2pPr>
            <a:lvl3pPr marL="1143000" indent="-228600">
              <a:defRPr sz="1600">
                <a:solidFill>
                  <a:schemeClr val="tx1"/>
                </a:solidFill>
                <a:latin typeface="Times" panose="02020603050405020304" pitchFamily="18" charset="0"/>
                <a:ea typeface="MS PGothic" panose="020B0600070205080204" pitchFamily="34" charset="-128"/>
              </a:defRPr>
            </a:lvl3pPr>
            <a:lvl4pPr marL="1600200" indent="-228600">
              <a:defRPr sz="1600">
                <a:solidFill>
                  <a:schemeClr val="tx1"/>
                </a:solidFill>
                <a:latin typeface="Times" panose="02020603050405020304" pitchFamily="18" charset="0"/>
                <a:ea typeface="MS PGothic" panose="020B0600070205080204" pitchFamily="34" charset="-128"/>
              </a:defRPr>
            </a:lvl4pPr>
            <a:lvl5pPr marL="2057400" indent="-228600">
              <a:defRPr sz="1600">
                <a:solidFill>
                  <a:schemeClr val="tx1"/>
                </a:solidFill>
                <a:latin typeface="Times" panose="02020603050405020304" pitchFamily="18" charset="0"/>
                <a:ea typeface="MS PGothic" panose="020B0600070205080204" pitchFamily="34" charset="-128"/>
              </a:defRPr>
            </a:lvl5pPr>
            <a:lvl6pPr marL="2514600" indent="-228600" eaLnBrk="0" fontAlgn="base" hangingPunct="0">
              <a:spcBef>
                <a:spcPct val="0"/>
              </a:spcBef>
              <a:spcAft>
                <a:spcPct val="0"/>
              </a:spcAft>
              <a:defRPr sz="1600">
                <a:solidFill>
                  <a:schemeClr val="tx1"/>
                </a:solidFill>
                <a:latin typeface="Times" panose="02020603050405020304" pitchFamily="18" charset="0"/>
                <a:ea typeface="MS PGothic" panose="020B0600070205080204" pitchFamily="34" charset="-128"/>
              </a:defRPr>
            </a:lvl6pPr>
            <a:lvl7pPr marL="2971800" indent="-228600" eaLnBrk="0" fontAlgn="base" hangingPunct="0">
              <a:spcBef>
                <a:spcPct val="0"/>
              </a:spcBef>
              <a:spcAft>
                <a:spcPct val="0"/>
              </a:spcAft>
              <a:defRPr sz="1600">
                <a:solidFill>
                  <a:schemeClr val="tx1"/>
                </a:solidFill>
                <a:latin typeface="Times" panose="02020603050405020304" pitchFamily="18" charset="0"/>
                <a:ea typeface="MS PGothic" panose="020B0600070205080204" pitchFamily="34" charset="-128"/>
              </a:defRPr>
            </a:lvl7pPr>
            <a:lvl8pPr marL="3429000" indent="-228600" eaLnBrk="0" fontAlgn="base" hangingPunct="0">
              <a:spcBef>
                <a:spcPct val="0"/>
              </a:spcBef>
              <a:spcAft>
                <a:spcPct val="0"/>
              </a:spcAft>
              <a:defRPr sz="1600">
                <a:solidFill>
                  <a:schemeClr val="tx1"/>
                </a:solidFill>
                <a:latin typeface="Times" panose="02020603050405020304" pitchFamily="18" charset="0"/>
                <a:ea typeface="MS PGothic" panose="020B0600070205080204" pitchFamily="34" charset="-128"/>
              </a:defRPr>
            </a:lvl8pPr>
            <a:lvl9pPr marL="3886200" indent="-228600" eaLnBrk="0" fontAlgn="base" hangingPunct="0">
              <a:spcBef>
                <a:spcPct val="0"/>
              </a:spcBef>
              <a:spcAft>
                <a:spcPct val="0"/>
              </a:spcAft>
              <a:defRPr sz="1600">
                <a:solidFill>
                  <a:schemeClr val="tx1"/>
                </a:solidFill>
                <a:latin typeface="Times" panose="02020603050405020304" pitchFamily="18" charset="0"/>
                <a:ea typeface="MS PGothic" panose="020B0600070205080204" pitchFamily="34" charset="-128"/>
              </a:defRPr>
            </a:lvl9pPr>
          </a:lstStyle>
          <a:p>
            <a:pPr>
              <a:lnSpc>
                <a:spcPct val="120000"/>
              </a:lnSpc>
              <a:spcBef>
                <a:spcPts val="2400"/>
              </a:spcBef>
              <a:spcAft>
                <a:spcPts val="1200"/>
              </a:spcAft>
              <a:defRPr/>
            </a:pPr>
            <a:r>
              <a:rPr lang="en-US" altLang="en-US" sz="3200" dirty="0">
                <a:solidFill>
                  <a:srgbClr val="019FE0"/>
                </a:solidFill>
                <a:latin typeface="+mj-lt"/>
                <a:cs typeface="Arial" panose="020B0604020202020204" pitchFamily="34" charset="0"/>
              </a:rPr>
              <a:t>Abstract</a:t>
            </a:r>
          </a:p>
          <a:p>
            <a:pPr>
              <a:lnSpc>
                <a:spcPct val="120000"/>
              </a:lnSpc>
              <a:defRPr/>
            </a:pPr>
            <a:r>
              <a:rPr lang="en-US" altLang="en-US" sz="2500" dirty="0">
                <a:latin typeface="+mj-lt"/>
                <a:cs typeface="Segoe UI" panose="020B0502040204020203" pitchFamily="34" charset="0"/>
              </a:rPr>
              <a:t>In </a:t>
            </a:r>
            <a:r>
              <a:rPr lang="en-GB" altLang="en-US" sz="2500" dirty="0">
                <a:latin typeface="+mj-lt"/>
                <a:cs typeface="Segoe UI" panose="020B0502040204020203" pitchFamily="34" charset="0"/>
              </a:rPr>
              <a:t>1828, the English mathematician George Green (1793-1841), who up to his forties was working as a baker and a miller, published an essay where he introduced a formula connecting the line integral around a simple closed curve with a double integral. Within years, this result turned out to be useful in many fields of mathematics, physics and engineering. Generalizations of Green’s theorem have chosen different directions, and are known as the Kelvin-Stokes and the Gauss-</a:t>
            </a:r>
            <a:r>
              <a:rPr lang="en-GB" altLang="en-US" sz="2500" dirty="0" err="1">
                <a:latin typeface="+mj-lt"/>
                <a:cs typeface="Segoe UI" panose="020B0502040204020203" pitchFamily="34" charset="0"/>
              </a:rPr>
              <a:t>Ostrogradsky</a:t>
            </a:r>
            <a:r>
              <a:rPr lang="en-GB" altLang="en-US" sz="2500" dirty="0">
                <a:latin typeface="+mj-lt"/>
                <a:cs typeface="Segoe UI" panose="020B0502040204020203" pitchFamily="34" charset="0"/>
              </a:rPr>
              <a:t> theorems. </a:t>
            </a:r>
            <a:endParaRPr lang="en-US" altLang="en-US" sz="2500" dirty="0">
              <a:latin typeface="+mj-lt"/>
              <a:cs typeface="Segoe UI" panose="020B0502040204020203" pitchFamily="34" charset="0"/>
            </a:endParaRPr>
          </a:p>
        </p:txBody>
      </p:sp>
      <p:sp>
        <p:nvSpPr>
          <p:cNvPr id="3078" name="TextBox 13">
            <a:extLst>
              <a:ext uri="{FF2B5EF4-FFF2-40B4-BE49-F238E27FC236}">
                <a16:creationId xmlns:a16="http://schemas.microsoft.com/office/drawing/2014/main" xmlns="" id="{164C5F18-3AA8-496D-AB16-B8AB49C68D6B}"/>
              </a:ext>
            </a:extLst>
          </p:cNvPr>
          <p:cNvSpPr txBox="1">
            <a:spLocks noChangeArrowheads="1"/>
          </p:cNvSpPr>
          <p:nvPr/>
        </p:nvSpPr>
        <p:spPr bwMode="auto">
          <a:xfrm>
            <a:off x="12954000" y="13568363"/>
            <a:ext cx="7847013" cy="6178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36000" rIns="36000"/>
          <a:lstStyle>
            <a:lvl1pPr>
              <a:defRPr sz="1600">
                <a:solidFill>
                  <a:schemeClr val="tx1"/>
                </a:solidFill>
                <a:latin typeface="Times" panose="02020603050405020304" pitchFamily="18" charset="0"/>
                <a:ea typeface="MS PGothic" panose="020B0600070205080204" pitchFamily="34" charset="-128"/>
              </a:defRPr>
            </a:lvl1pPr>
            <a:lvl2pPr marL="742950" indent="-285750">
              <a:defRPr sz="1600">
                <a:solidFill>
                  <a:schemeClr val="tx1"/>
                </a:solidFill>
                <a:latin typeface="Times" panose="02020603050405020304" pitchFamily="18" charset="0"/>
                <a:ea typeface="MS PGothic" panose="020B0600070205080204" pitchFamily="34" charset="-128"/>
              </a:defRPr>
            </a:lvl2pPr>
            <a:lvl3pPr marL="1143000" indent="-228600">
              <a:defRPr sz="1600">
                <a:solidFill>
                  <a:schemeClr val="tx1"/>
                </a:solidFill>
                <a:latin typeface="Times" panose="02020603050405020304" pitchFamily="18" charset="0"/>
                <a:ea typeface="MS PGothic" panose="020B0600070205080204" pitchFamily="34" charset="-128"/>
              </a:defRPr>
            </a:lvl3pPr>
            <a:lvl4pPr marL="1600200" indent="-228600">
              <a:defRPr sz="1600">
                <a:solidFill>
                  <a:schemeClr val="tx1"/>
                </a:solidFill>
                <a:latin typeface="Times" panose="02020603050405020304" pitchFamily="18" charset="0"/>
                <a:ea typeface="MS PGothic" panose="020B0600070205080204" pitchFamily="34" charset="-128"/>
              </a:defRPr>
            </a:lvl4pPr>
            <a:lvl5pPr marL="2057400" indent="-228600">
              <a:defRPr sz="1600">
                <a:solidFill>
                  <a:schemeClr val="tx1"/>
                </a:solidFill>
                <a:latin typeface="Times" panose="02020603050405020304" pitchFamily="18" charset="0"/>
                <a:ea typeface="MS PGothic" panose="020B0600070205080204" pitchFamily="34" charset="-128"/>
              </a:defRPr>
            </a:lvl5pPr>
            <a:lvl6pPr marL="2514600" indent="-228600" eaLnBrk="0" fontAlgn="base" hangingPunct="0">
              <a:spcBef>
                <a:spcPct val="0"/>
              </a:spcBef>
              <a:spcAft>
                <a:spcPct val="0"/>
              </a:spcAft>
              <a:defRPr sz="1600">
                <a:solidFill>
                  <a:schemeClr val="tx1"/>
                </a:solidFill>
                <a:latin typeface="Times" panose="02020603050405020304" pitchFamily="18" charset="0"/>
                <a:ea typeface="MS PGothic" panose="020B0600070205080204" pitchFamily="34" charset="-128"/>
              </a:defRPr>
            </a:lvl6pPr>
            <a:lvl7pPr marL="2971800" indent="-228600" eaLnBrk="0" fontAlgn="base" hangingPunct="0">
              <a:spcBef>
                <a:spcPct val="0"/>
              </a:spcBef>
              <a:spcAft>
                <a:spcPct val="0"/>
              </a:spcAft>
              <a:defRPr sz="1600">
                <a:solidFill>
                  <a:schemeClr val="tx1"/>
                </a:solidFill>
                <a:latin typeface="Times" panose="02020603050405020304" pitchFamily="18" charset="0"/>
                <a:ea typeface="MS PGothic" panose="020B0600070205080204" pitchFamily="34" charset="-128"/>
              </a:defRPr>
            </a:lvl7pPr>
            <a:lvl8pPr marL="3429000" indent="-228600" eaLnBrk="0" fontAlgn="base" hangingPunct="0">
              <a:spcBef>
                <a:spcPct val="0"/>
              </a:spcBef>
              <a:spcAft>
                <a:spcPct val="0"/>
              </a:spcAft>
              <a:defRPr sz="1600">
                <a:solidFill>
                  <a:schemeClr val="tx1"/>
                </a:solidFill>
                <a:latin typeface="Times" panose="02020603050405020304" pitchFamily="18" charset="0"/>
                <a:ea typeface="MS PGothic" panose="020B0600070205080204" pitchFamily="34" charset="-128"/>
              </a:defRPr>
            </a:lvl8pPr>
            <a:lvl9pPr marL="3886200" indent="-228600" eaLnBrk="0" fontAlgn="base" hangingPunct="0">
              <a:spcBef>
                <a:spcPct val="0"/>
              </a:spcBef>
              <a:spcAft>
                <a:spcPct val="0"/>
              </a:spcAft>
              <a:defRPr sz="1600">
                <a:solidFill>
                  <a:schemeClr val="tx1"/>
                </a:solidFill>
                <a:latin typeface="Times" panose="02020603050405020304" pitchFamily="18" charset="0"/>
                <a:ea typeface="MS PGothic" panose="020B0600070205080204" pitchFamily="34" charset="-128"/>
              </a:defRPr>
            </a:lvl9pPr>
          </a:lstStyle>
          <a:p>
            <a:pPr>
              <a:lnSpc>
                <a:spcPct val="120000"/>
              </a:lnSpc>
              <a:defRPr/>
            </a:pPr>
            <a:r>
              <a:rPr lang="en-GB" altLang="en-US" sz="3200" dirty="0">
                <a:solidFill>
                  <a:srgbClr val="019FE0"/>
                </a:solidFill>
                <a:latin typeface="+mj-lt"/>
                <a:cs typeface="Arial" panose="020B0604020202020204" pitchFamily="34" charset="0"/>
              </a:rPr>
              <a:t>Results</a:t>
            </a:r>
          </a:p>
          <a:p>
            <a:pPr>
              <a:lnSpc>
                <a:spcPct val="120000"/>
              </a:lnSpc>
              <a:defRPr/>
            </a:pPr>
            <a:r>
              <a:rPr lang="en-GB" altLang="en-US" sz="2500" dirty="0">
                <a:latin typeface="+mn-lt"/>
                <a:cs typeface="Segoe UI Light" panose="020B0502040204020203" pitchFamily="34" charset="0"/>
              </a:rPr>
              <a:t>Different forms of fractional derivative operators were introduced, e.g., Hadamard, Riemann–Liouville, Caputo, </a:t>
            </a:r>
            <a:r>
              <a:rPr lang="en-GB" altLang="en-US" sz="2500" dirty="0" err="1">
                <a:latin typeface="+mn-lt"/>
                <a:cs typeface="Segoe UI Light" panose="020B0502040204020203" pitchFamily="34" charset="0"/>
              </a:rPr>
              <a:t>Riesz</a:t>
            </a:r>
            <a:r>
              <a:rPr lang="en-GB" altLang="en-US" sz="2500" dirty="0">
                <a:latin typeface="+mn-lt"/>
                <a:cs typeface="Segoe UI Light" panose="020B0502040204020203" pitchFamily="34" charset="0"/>
              </a:rPr>
              <a:t>, Cresson, </a:t>
            </a:r>
            <a:r>
              <a:rPr lang="en-GB" altLang="en-US" sz="2500" dirty="0" err="1">
                <a:latin typeface="+mn-lt"/>
                <a:cs typeface="Segoe UI Light" panose="020B0502040204020203" pitchFamily="34" charset="0"/>
              </a:rPr>
              <a:t>Katugampola</a:t>
            </a:r>
            <a:r>
              <a:rPr lang="en-GB" altLang="en-US" sz="2500" dirty="0">
                <a:latin typeface="+mn-lt"/>
                <a:cs typeface="Segoe UI Light" panose="020B0502040204020203" pitchFamily="34" charset="0"/>
              </a:rPr>
              <a:t>, Klimek, and many results of classical analysis were extended to the </a:t>
            </a:r>
            <a:r>
              <a:rPr lang="en-GB" altLang="en-US" sz="2500" dirty="0" err="1">
                <a:latin typeface="+mn-lt"/>
                <a:cs typeface="Segoe UI Light" panose="020B0502040204020203" pitchFamily="34" charset="0"/>
              </a:rPr>
              <a:t>noninteger</a:t>
            </a:r>
            <a:r>
              <a:rPr lang="en-GB" altLang="en-US" sz="2500" dirty="0">
                <a:latin typeface="+mn-lt"/>
                <a:cs typeface="Segoe UI Light" panose="020B0502040204020203" pitchFamily="34" charset="0"/>
              </a:rPr>
              <a:t> case. different forms of fractional derivative operators were introduced, e.g., Hadamard, Riemann–Liouville, Caputo, </a:t>
            </a:r>
            <a:r>
              <a:rPr lang="en-GB" altLang="en-US" sz="2500" dirty="0" err="1">
                <a:latin typeface="+mn-lt"/>
                <a:cs typeface="Segoe UI Light" panose="020B0502040204020203" pitchFamily="34" charset="0"/>
              </a:rPr>
              <a:t>Riesz</a:t>
            </a:r>
            <a:r>
              <a:rPr lang="en-GB" altLang="en-US" sz="2500" dirty="0">
                <a:latin typeface="+mn-lt"/>
                <a:cs typeface="Segoe UI Light" panose="020B0502040204020203" pitchFamily="34" charset="0"/>
              </a:rPr>
              <a:t>, Cresson, </a:t>
            </a:r>
            <a:r>
              <a:rPr lang="en-GB" altLang="en-US" sz="2500" dirty="0" err="1">
                <a:latin typeface="+mn-lt"/>
                <a:cs typeface="Segoe UI Light" panose="020B0502040204020203" pitchFamily="34" charset="0"/>
              </a:rPr>
              <a:t>Katugampola</a:t>
            </a:r>
            <a:r>
              <a:rPr lang="en-GB" altLang="en-US" sz="2500" dirty="0">
                <a:latin typeface="+mn-lt"/>
                <a:cs typeface="Segoe UI Light" panose="020B0502040204020203" pitchFamily="34" charset="0"/>
              </a:rPr>
              <a:t>, Klimek, and many results of classical analysis were extended to the </a:t>
            </a:r>
            <a:r>
              <a:rPr lang="en-GB" altLang="en-US" sz="2500" dirty="0" err="1">
                <a:latin typeface="+mn-lt"/>
                <a:cs typeface="Segoe UI Light" panose="020B0502040204020203" pitchFamily="34" charset="0"/>
              </a:rPr>
              <a:t>noninteger</a:t>
            </a:r>
            <a:r>
              <a:rPr lang="en-GB" altLang="en-US" sz="2500" dirty="0">
                <a:latin typeface="+mn-lt"/>
                <a:cs typeface="Segoe UI Light" panose="020B0502040204020203" pitchFamily="34" charset="0"/>
              </a:rPr>
              <a:t> case. </a:t>
            </a:r>
          </a:p>
          <a:p>
            <a:pPr>
              <a:lnSpc>
                <a:spcPct val="120000"/>
              </a:lnSpc>
              <a:defRPr/>
            </a:pPr>
            <a:r>
              <a:rPr lang="en-GB" altLang="en-US" sz="2500" dirty="0">
                <a:latin typeface="+mn-lt"/>
                <a:cs typeface="Segoe UI Light" panose="020B0502040204020203" pitchFamily="34" charset="0"/>
              </a:rPr>
              <a:t>On the Inter-national Conference “Fractional Differentiation and Applications”, that took place in Nanjing, China, from 14th to 17th May 2012 (see Fig. 1). </a:t>
            </a:r>
          </a:p>
        </p:txBody>
      </p:sp>
      <p:sp>
        <p:nvSpPr>
          <p:cNvPr id="3079" name="TextBox 14">
            <a:extLst>
              <a:ext uri="{FF2B5EF4-FFF2-40B4-BE49-F238E27FC236}">
                <a16:creationId xmlns:a16="http://schemas.microsoft.com/office/drawing/2014/main" xmlns="" id="{4F970F78-DD1A-4351-B428-935B38119215}"/>
              </a:ext>
            </a:extLst>
          </p:cNvPr>
          <p:cNvSpPr txBox="1">
            <a:spLocks noChangeArrowheads="1"/>
          </p:cNvSpPr>
          <p:nvPr/>
        </p:nvSpPr>
        <p:spPr bwMode="auto">
          <a:xfrm>
            <a:off x="4837113" y="23250525"/>
            <a:ext cx="7839075" cy="400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imes" panose="02020603050405020304" pitchFamily="18" charset="0"/>
                <a:ea typeface="MS PGothic" panose="020B0600070205080204" pitchFamily="34" charset="-128"/>
              </a:defRPr>
            </a:lvl1pPr>
            <a:lvl2pPr marL="742950" indent="-285750">
              <a:defRPr sz="1600">
                <a:solidFill>
                  <a:schemeClr val="tx1"/>
                </a:solidFill>
                <a:latin typeface="Times" panose="02020603050405020304" pitchFamily="18" charset="0"/>
                <a:ea typeface="MS PGothic" panose="020B0600070205080204" pitchFamily="34" charset="-128"/>
              </a:defRPr>
            </a:lvl2pPr>
            <a:lvl3pPr marL="1143000" indent="-228600">
              <a:defRPr sz="1600">
                <a:solidFill>
                  <a:schemeClr val="tx1"/>
                </a:solidFill>
                <a:latin typeface="Times" panose="02020603050405020304" pitchFamily="18" charset="0"/>
                <a:ea typeface="MS PGothic" panose="020B0600070205080204" pitchFamily="34" charset="-128"/>
              </a:defRPr>
            </a:lvl3pPr>
            <a:lvl4pPr marL="1600200" indent="-228600">
              <a:defRPr sz="1600">
                <a:solidFill>
                  <a:schemeClr val="tx1"/>
                </a:solidFill>
                <a:latin typeface="Times" panose="02020603050405020304" pitchFamily="18" charset="0"/>
                <a:ea typeface="MS PGothic" panose="020B0600070205080204" pitchFamily="34" charset="-128"/>
              </a:defRPr>
            </a:lvl4pPr>
            <a:lvl5pPr marL="2057400" indent="-228600">
              <a:defRPr sz="1600">
                <a:solidFill>
                  <a:schemeClr val="tx1"/>
                </a:solidFill>
                <a:latin typeface="Times" panose="02020603050405020304" pitchFamily="18" charset="0"/>
                <a:ea typeface="MS PGothic" panose="020B0600070205080204" pitchFamily="34" charset="-128"/>
              </a:defRPr>
            </a:lvl5pPr>
            <a:lvl6pPr marL="2514600" indent="-228600" eaLnBrk="0" fontAlgn="base" hangingPunct="0">
              <a:spcBef>
                <a:spcPct val="0"/>
              </a:spcBef>
              <a:spcAft>
                <a:spcPct val="0"/>
              </a:spcAft>
              <a:defRPr sz="1600">
                <a:solidFill>
                  <a:schemeClr val="tx1"/>
                </a:solidFill>
                <a:latin typeface="Times" panose="02020603050405020304" pitchFamily="18" charset="0"/>
                <a:ea typeface="MS PGothic" panose="020B0600070205080204" pitchFamily="34" charset="-128"/>
              </a:defRPr>
            </a:lvl6pPr>
            <a:lvl7pPr marL="2971800" indent="-228600" eaLnBrk="0" fontAlgn="base" hangingPunct="0">
              <a:spcBef>
                <a:spcPct val="0"/>
              </a:spcBef>
              <a:spcAft>
                <a:spcPct val="0"/>
              </a:spcAft>
              <a:defRPr sz="1600">
                <a:solidFill>
                  <a:schemeClr val="tx1"/>
                </a:solidFill>
                <a:latin typeface="Times" panose="02020603050405020304" pitchFamily="18" charset="0"/>
                <a:ea typeface="MS PGothic" panose="020B0600070205080204" pitchFamily="34" charset="-128"/>
              </a:defRPr>
            </a:lvl7pPr>
            <a:lvl8pPr marL="3429000" indent="-228600" eaLnBrk="0" fontAlgn="base" hangingPunct="0">
              <a:spcBef>
                <a:spcPct val="0"/>
              </a:spcBef>
              <a:spcAft>
                <a:spcPct val="0"/>
              </a:spcAft>
              <a:defRPr sz="1600">
                <a:solidFill>
                  <a:schemeClr val="tx1"/>
                </a:solidFill>
                <a:latin typeface="Times" panose="02020603050405020304" pitchFamily="18" charset="0"/>
                <a:ea typeface="MS PGothic" panose="020B0600070205080204" pitchFamily="34" charset="-128"/>
              </a:defRPr>
            </a:lvl8pPr>
            <a:lvl9pPr marL="3886200" indent="-228600" eaLnBrk="0" fontAlgn="base" hangingPunct="0">
              <a:spcBef>
                <a:spcPct val="0"/>
              </a:spcBef>
              <a:spcAft>
                <a:spcPct val="0"/>
              </a:spcAft>
              <a:defRPr sz="1600">
                <a:solidFill>
                  <a:schemeClr val="tx1"/>
                </a:solidFill>
                <a:latin typeface="Times" panose="02020603050405020304" pitchFamily="18" charset="0"/>
                <a:ea typeface="MS PGothic" panose="020B0600070205080204" pitchFamily="34" charset="-128"/>
              </a:defRPr>
            </a:lvl9pPr>
          </a:lstStyle>
          <a:p>
            <a:pPr>
              <a:defRPr/>
            </a:pPr>
            <a:r>
              <a:rPr lang="en-US" altLang="en-US" sz="2000" dirty="0">
                <a:solidFill>
                  <a:srgbClr val="019FE0"/>
                </a:solidFill>
                <a:latin typeface="+mn-lt"/>
              </a:rPr>
              <a:t>Fig 1- Caption goes here. </a:t>
            </a:r>
          </a:p>
        </p:txBody>
      </p:sp>
      <p:sp>
        <p:nvSpPr>
          <p:cNvPr id="3081" name="TextBox 1">
            <a:extLst>
              <a:ext uri="{FF2B5EF4-FFF2-40B4-BE49-F238E27FC236}">
                <a16:creationId xmlns:a16="http://schemas.microsoft.com/office/drawing/2014/main" xmlns="" id="{1AA5715B-CBB2-42A3-A5AA-64AD59DBEF28}"/>
              </a:ext>
            </a:extLst>
          </p:cNvPr>
          <p:cNvSpPr txBox="1">
            <a:spLocks noChangeArrowheads="1"/>
          </p:cNvSpPr>
          <p:nvPr/>
        </p:nvSpPr>
        <p:spPr bwMode="auto">
          <a:xfrm>
            <a:off x="4792663" y="3560763"/>
            <a:ext cx="16090900" cy="1670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36000" tIns="36000" rIns="36000" bIns="36000" anchor="ctr"/>
          <a:lstStyle>
            <a:lvl1pPr>
              <a:defRPr sz="1600">
                <a:solidFill>
                  <a:schemeClr val="tx1"/>
                </a:solidFill>
                <a:latin typeface="Times" panose="02020603050405020304" pitchFamily="18" charset="0"/>
                <a:ea typeface="MS PGothic" panose="020B0600070205080204" pitchFamily="34" charset="-128"/>
              </a:defRPr>
            </a:lvl1pPr>
            <a:lvl2pPr marL="742950" indent="-285750">
              <a:defRPr sz="1600">
                <a:solidFill>
                  <a:schemeClr val="tx1"/>
                </a:solidFill>
                <a:latin typeface="Times" panose="02020603050405020304" pitchFamily="18" charset="0"/>
                <a:ea typeface="MS PGothic" panose="020B0600070205080204" pitchFamily="34" charset="-128"/>
              </a:defRPr>
            </a:lvl2pPr>
            <a:lvl3pPr marL="1143000" indent="-228600">
              <a:defRPr sz="1600">
                <a:solidFill>
                  <a:schemeClr val="tx1"/>
                </a:solidFill>
                <a:latin typeface="Times" panose="02020603050405020304" pitchFamily="18" charset="0"/>
                <a:ea typeface="MS PGothic" panose="020B0600070205080204" pitchFamily="34" charset="-128"/>
              </a:defRPr>
            </a:lvl3pPr>
            <a:lvl4pPr marL="1600200" indent="-228600">
              <a:defRPr sz="1600">
                <a:solidFill>
                  <a:schemeClr val="tx1"/>
                </a:solidFill>
                <a:latin typeface="Times" panose="02020603050405020304" pitchFamily="18" charset="0"/>
                <a:ea typeface="MS PGothic" panose="020B0600070205080204" pitchFamily="34" charset="-128"/>
              </a:defRPr>
            </a:lvl4pPr>
            <a:lvl5pPr marL="2057400" indent="-228600">
              <a:defRPr sz="1600">
                <a:solidFill>
                  <a:schemeClr val="tx1"/>
                </a:solidFill>
                <a:latin typeface="Times" panose="02020603050405020304" pitchFamily="18" charset="0"/>
                <a:ea typeface="MS PGothic" panose="020B0600070205080204" pitchFamily="34" charset="-128"/>
              </a:defRPr>
            </a:lvl5pPr>
            <a:lvl6pPr marL="2514600" indent="-228600" eaLnBrk="0" fontAlgn="base" hangingPunct="0">
              <a:spcBef>
                <a:spcPct val="0"/>
              </a:spcBef>
              <a:spcAft>
                <a:spcPct val="0"/>
              </a:spcAft>
              <a:defRPr sz="1600">
                <a:solidFill>
                  <a:schemeClr val="tx1"/>
                </a:solidFill>
                <a:latin typeface="Times" panose="02020603050405020304" pitchFamily="18" charset="0"/>
                <a:ea typeface="MS PGothic" panose="020B0600070205080204" pitchFamily="34" charset="-128"/>
              </a:defRPr>
            </a:lvl6pPr>
            <a:lvl7pPr marL="2971800" indent="-228600" eaLnBrk="0" fontAlgn="base" hangingPunct="0">
              <a:spcBef>
                <a:spcPct val="0"/>
              </a:spcBef>
              <a:spcAft>
                <a:spcPct val="0"/>
              </a:spcAft>
              <a:defRPr sz="1600">
                <a:solidFill>
                  <a:schemeClr val="tx1"/>
                </a:solidFill>
                <a:latin typeface="Times" panose="02020603050405020304" pitchFamily="18" charset="0"/>
                <a:ea typeface="MS PGothic" panose="020B0600070205080204" pitchFamily="34" charset="-128"/>
              </a:defRPr>
            </a:lvl7pPr>
            <a:lvl8pPr marL="3429000" indent="-228600" eaLnBrk="0" fontAlgn="base" hangingPunct="0">
              <a:spcBef>
                <a:spcPct val="0"/>
              </a:spcBef>
              <a:spcAft>
                <a:spcPct val="0"/>
              </a:spcAft>
              <a:defRPr sz="1600">
                <a:solidFill>
                  <a:schemeClr val="tx1"/>
                </a:solidFill>
                <a:latin typeface="Times" panose="02020603050405020304" pitchFamily="18" charset="0"/>
                <a:ea typeface="MS PGothic" panose="020B0600070205080204" pitchFamily="34" charset="-128"/>
              </a:defRPr>
            </a:lvl8pPr>
            <a:lvl9pPr marL="3886200" indent="-228600" eaLnBrk="0" fontAlgn="base" hangingPunct="0">
              <a:spcBef>
                <a:spcPct val="0"/>
              </a:spcBef>
              <a:spcAft>
                <a:spcPct val="0"/>
              </a:spcAft>
              <a:defRPr sz="1600">
                <a:solidFill>
                  <a:schemeClr val="tx1"/>
                </a:solidFill>
                <a:latin typeface="Times" panose="02020603050405020304" pitchFamily="18" charset="0"/>
                <a:ea typeface="MS PGothic" panose="020B0600070205080204" pitchFamily="34" charset="-128"/>
              </a:defRPr>
            </a:lvl9pPr>
          </a:lstStyle>
          <a:p>
            <a:pPr>
              <a:defRPr/>
            </a:pPr>
            <a:r>
              <a:rPr lang="pt-PT" altLang="en-US" sz="3200" dirty="0">
                <a:solidFill>
                  <a:srgbClr val="019FE0"/>
                </a:solidFill>
                <a:latin typeface="+mj-lt"/>
                <a:ea typeface="Noto Sans SemBd" panose="020B0702040504020204" pitchFamily="34"/>
                <a:cs typeface="Noto Sans SemBd" panose="020B0702040504020204" pitchFamily="34"/>
              </a:rPr>
              <a:t>Cristina Silva, Joana Maria, Quinato Rafael, Joana Maria, Quinino Rafael, Quinino Rafael Almeida</a:t>
            </a:r>
          </a:p>
          <a:p>
            <a:pPr>
              <a:lnSpc>
                <a:spcPct val="120000"/>
              </a:lnSpc>
              <a:spcBef>
                <a:spcPts val="300"/>
              </a:spcBef>
              <a:defRPr/>
            </a:pPr>
            <a:r>
              <a:rPr lang="pt-PT" altLang="en-US" sz="2800" dirty="0">
                <a:latin typeface="+mj-lt"/>
                <a:ea typeface="Noto Sans SemBd" panose="020B0702040504020204" pitchFamily="34"/>
                <a:cs typeface="Noto Sans SemBd" panose="020B0702040504020204" pitchFamily="34"/>
              </a:rPr>
              <a:t>Orientador: Prof. José Quinino  </a:t>
            </a:r>
          </a:p>
        </p:txBody>
      </p:sp>
      <p:sp>
        <p:nvSpPr>
          <p:cNvPr id="5128" name="TextBox 1">
            <a:extLst>
              <a:ext uri="{FF2B5EF4-FFF2-40B4-BE49-F238E27FC236}">
                <a16:creationId xmlns:a16="http://schemas.microsoft.com/office/drawing/2014/main" xmlns="" id="{D6946AEF-2194-4241-AC31-BD1679C94FE7}"/>
              </a:ext>
            </a:extLst>
          </p:cNvPr>
          <p:cNvSpPr txBox="1">
            <a:spLocks noChangeArrowheads="1"/>
          </p:cNvSpPr>
          <p:nvPr/>
        </p:nvSpPr>
        <p:spPr bwMode="auto">
          <a:xfrm>
            <a:off x="15360650" y="45265975"/>
            <a:ext cx="8353425" cy="12001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imes" panose="02020603050405020304" pitchFamily="18" charset="0"/>
                <a:ea typeface="MS PGothic" panose="020B0600070205080204" pitchFamily="34" charset="-128"/>
              </a:defRPr>
            </a:lvl1pPr>
            <a:lvl2pPr marL="742950" indent="-285750">
              <a:defRPr sz="1600">
                <a:solidFill>
                  <a:schemeClr val="tx1"/>
                </a:solidFill>
                <a:latin typeface="Times" panose="02020603050405020304" pitchFamily="18" charset="0"/>
                <a:ea typeface="MS PGothic" panose="020B0600070205080204" pitchFamily="34" charset="-128"/>
              </a:defRPr>
            </a:lvl2pPr>
            <a:lvl3pPr marL="1143000" indent="-228600">
              <a:defRPr sz="1600">
                <a:solidFill>
                  <a:schemeClr val="tx1"/>
                </a:solidFill>
                <a:latin typeface="Times" panose="02020603050405020304" pitchFamily="18" charset="0"/>
                <a:ea typeface="MS PGothic" panose="020B0600070205080204" pitchFamily="34" charset="-128"/>
              </a:defRPr>
            </a:lvl3pPr>
            <a:lvl4pPr marL="1600200" indent="-228600">
              <a:defRPr sz="1600">
                <a:solidFill>
                  <a:schemeClr val="tx1"/>
                </a:solidFill>
                <a:latin typeface="Times" panose="02020603050405020304" pitchFamily="18" charset="0"/>
                <a:ea typeface="MS PGothic" panose="020B0600070205080204" pitchFamily="34" charset="-128"/>
              </a:defRPr>
            </a:lvl4pPr>
            <a:lvl5pPr marL="2057400" indent="-228600">
              <a:defRPr sz="1600">
                <a:solidFill>
                  <a:schemeClr val="tx1"/>
                </a:solidFill>
                <a:latin typeface="Times" panose="02020603050405020304" pitchFamily="18" charset="0"/>
                <a:ea typeface="MS PGothic" panose="020B0600070205080204" pitchFamily="34" charset="-128"/>
              </a:defRPr>
            </a:lvl5pPr>
            <a:lvl6pPr marL="2514600" indent="-228600" eaLnBrk="0" fontAlgn="base" hangingPunct="0">
              <a:spcBef>
                <a:spcPct val="0"/>
              </a:spcBef>
              <a:spcAft>
                <a:spcPct val="0"/>
              </a:spcAft>
              <a:defRPr sz="1600">
                <a:solidFill>
                  <a:schemeClr val="tx1"/>
                </a:solidFill>
                <a:latin typeface="Times" panose="02020603050405020304" pitchFamily="18" charset="0"/>
                <a:ea typeface="MS PGothic" panose="020B0600070205080204" pitchFamily="34" charset="-128"/>
              </a:defRPr>
            </a:lvl6pPr>
            <a:lvl7pPr marL="2971800" indent="-228600" eaLnBrk="0" fontAlgn="base" hangingPunct="0">
              <a:spcBef>
                <a:spcPct val="0"/>
              </a:spcBef>
              <a:spcAft>
                <a:spcPct val="0"/>
              </a:spcAft>
              <a:defRPr sz="1600">
                <a:solidFill>
                  <a:schemeClr val="tx1"/>
                </a:solidFill>
                <a:latin typeface="Times" panose="02020603050405020304" pitchFamily="18" charset="0"/>
                <a:ea typeface="MS PGothic" panose="020B0600070205080204" pitchFamily="34" charset="-128"/>
              </a:defRPr>
            </a:lvl7pPr>
            <a:lvl8pPr marL="3429000" indent="-228600" eaLnBrk="0" fontAlgn="base" hangingPunct="0">
              <a:spcBef>
                <a:spcPct val="0"/>
              </a:spcBef>
              <a:spcAft>
                <a:spcPct val="0"/>
              </a:spcAft>
              <a:defRPr sz="1600">
                <a:solidFill>
                  <a:schemeClr val="tx1"/>
                </a:solidFill>
                <a:latin typeface="Times" panose="02020603050405020304" pitchFamily="18" charset="0"/>
                <a:ea typeface="MS PGothic" panose="020B0600070205080204" pitchFamily="34" charset="-128"/>
              </a:defRPr>
            </a:lvl8pPr>
            <a:lvl9pPr marL="3886200" indent="-228600" eaLnBrk="0" fontAlgn="base" hangingPunct="0">
              <a:spcBef>
                <a:spcPct val="0"/>
              </a:spcBef>
              <a:spcAft>
                <a:spcPct val="0"/>
              </a:spcAft>
              <a:defRPr sz="1600">
                <a:solidFill>
                  <a:schemeClr val="tx1"/>
                </a:solidFill>
                <a:latin typeface="Times" panose="02020603050405020304" pitchFamily="18" charset="0"/>
                <a:ea typeface="MS PGothic" panose="020B0600070205080204" pitchFamily="34" charset="-128"/>
              </a:defRPr>
            </a:lvl9pPr>
          </a:lstStyle>
          <a:p>
            <a:r>
              <a:rPr lang="en-US" altLang="en-US" sz="2400">
                <a:solidFill>
                  <a:srgbClr val="0018A8"/>
                </a:solidFill>
                <a:latin typeface="Arial" panose="020B0604020202020204" pitchFamily="34" charset="0"/>
                <a:cs typeface="Arial" panose="020B0604020202020204" pitchFamily="34" charset="0"/>
              </a:rPr>
              <a:t>COLOCAR LOGOTIPOS  DAS INSTITUIÇÕES FINANCIADORAS</a:t>
            </a:r>
          </a:p>
          <a:p>
            <a:endParaRPr lang="en-US" altLang="en-US" sz="2400"/>
          </a:p>
        </p:txBody>
      </p:sp>
      <p:sp>
        <p:nvSpPr>
          <p:cNvPr id="3086" name="TextBox 1">
            <a:extLst>
              <a:ext uri="{FF2B5EF4-FFF2-40B4-BE49-F238E27FC236}">
                <a16:creationId xmlns:a16="http://schemas.microsoft.com/office/drawing/2014/main" xmlns="" id="{1A6F6CA7-0869-40BE-909A-250D87B6C1EB}"/>
              </a:ext>
            </a:extLst>
          </p:cNvPr>
          <p:cNvSpPr txBox="1">
            <a:spLocks noChangeArrowheads="1"/>
          </p:cNvSpPr>
          <p:nvPr/>
        </p:nvSpPr>
        <p:spPr bwMode="auto">
          <a:xfrm>
            <a:off x="4829175" y="5202238"/>
            <a:ext cx="16448088" cy="6286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36000" tIns="36000" rIns="36000" bIns="36000" anchor="b">
            <a:spAutoFit/>
          </a:bodyPr>
          <a:lstStyle>
            <a:lvl1pPr>
              <a:defRPr sz="1600">
                <a:solidFill>
                  <a:schemeClr val="tx1"/>
                </a:solidFill>
                <a:latin typeface="Times" panose="02020603050405020304" pitchFamily="18" charset="0"/>
                <a:ea typeface="MS PGothic" panose="020B0600070205080204" pitchFamily="34" charset="-128"/>
              </a:defRPr>
            </a:lvl1pPr>
            <a:lvl2pPr marL="742950" indent="-285750">
              <a:defRPr sz="1600">
                <a:solidFill>
                  <a:schemeClr val="tx1"/>
                </a:solidFill>
                <a:latin typeface="Times" panose="02020603050405020304" pitchFamily="18" charset="0"/>
                <a:ea typeface="MS PGothic" panose="020B0600070205080204" pitchFamily="34" charset="-128"/>
              </a:defRPr>
            </a:lvl2pPr>
            <a:lvl3pPr marL="1143000" indent="-228600">
              <a:defRPr sz="1600">
                <a:solidFill>
                  <a:schemeClr val="tx1"/>
                </a:solidFill>
                <a:latin typeface="Times" panose="02020603050405020304" pitchFamily="18" charset="0"/>
                <a:ea typeface="MS PGothic" panose="020B0600070205080204" pitchFamily="34" charset="-128"/>
              </a:defRPr>
            </a:lvl3pPr>
            <a:lvl4pPr marL="1600200" indent="-228600">
              <a:defRPr sz="1600">
                <a:solidFill>
                  <a:schemeClr val="tx1"/>
                </a:solidFill>
                <a:latin typeface="Times" panose="02020603050405020304" pitchFamily="18" charset="0"/>
                <a:ea typeface="MS PGothic" panose="020B0600070205080204" pitchFamily="34" charset="-128"/>
              </a:defRPr>
            </a:lvl4pPr>
            <a:lvl5pPr marL="2057400" indent="-228600">
              <a:defRPr sz="1600">
                <a:solidFill>
                  <a:schemeClr val="tx1"/>
                </a:solidFill>
                <a:latin typeface="Times" panose="02020603050405020304" pitchFamily="18" charset="0"/>
                <a:ea typeface="MS PGothic" panose="020B0600070205080204" pitchFamily="34" charset="-128"/>
              </a:defRPr>
            </a:lvl5pPr>
            <a:lvl6pPr marL="2514600" indent="-228600" eaLnBrk="0" fontAlgn="base" hangingPunct="0">
              <a:spcBef>
                <a:spcPct val="0"/>
              </a:spcBef>
              <a:spcAft>
                <a:spcPct val="0"/>
              </a:spcAft>
              <a:defRPr sz="1600">
                <a:solidFill>
                  <a:schemeClr val="tx1"/>
                </a:solidFill>
                <a:latin typeface="Times" panose="02020603050405020304" pitchFamily="18" charset="0"/>
                <a:ea typeface="MS PGothic" panose="020B0600070205080204" pitchFamily="34" charset="-128"/>
              </a:defRPr>
            </a:lvl6pPr>
            <a:lvl7pPr marL="2971800" indent="-228600" eaLnBrk="0" fontAlgn="base" hangingPunct="0">
              <a:spcBef>
                <a:spcPct val="0"/>
              </a:spcBef>
              <a:spcAft>
                <a:spcPct val="0"/>
              </a:spcAft>
              <a:defRPr sz="1600">
                <a:solidFill>
                  <a:schemeClr val="tx1"/>
                </a:solidFill>
                <a:latin typeface="Times" panose="02020603050405020304" pitchFamily="18" charset="0"/>
                <a:ea typeface="MS PGothic" panose="020B0600070205080204" pitchFamily="34" charset="-128"/>
              </a:defRPr>
            </a:lvl7pPr>
            <a:lvl8pPr marL="3429000" indent="-228600" eaLnBrk="0" fontAlgn="base" hangingPunct="0">
              <a:spcBef>
                <a:spcPct val="0"/>
              </a:spcBef>
              <a:spcAft>
                <a:spcPct val="0"/>
              </a:spcAft>
              <a:defRPr sz="1600">
                <a:solidFill>
                  <a:schemeClr val="tx1"/>
                </a:solidFill>
                <a:latin typeface="Times" panose="02020603050405020304" pitchFamily="18" charset="0"/>
                <a:ea typeface="MS PGothic" panose="020B0600070205080204" pitchFamily="34" charset="-128"/>
              </a:defRPr>
            </a:lvl8pPr>
            <a:lvl9pPr marL="3886200" indent="-228600" eaLnBrk="0" fontAlgn="base" hangingPunct="0">
              <a:spcBef>
                <a:spcPct val="0"/>
              </a:spcBef>
              <a:spcAft>
                <a:spcPct val="0"/>
              </a:spcAft>
              <a:defRPr sz="1600">
                <a:solidFill>
                  <a:schemeClr val="tx1"/>
                </a:solidFill>
                <a:latin typeface="Times" panose="02020603050405020304" pitchFamily="18" charset="0"/>
                <a:ea typeface="MS PGothic" panose="020B0600070205080204" pitchFamily="34" charset="-128"/>
              </a:defRPr>
            </a:lvl9pPr>
          </a:lstStyle>
          <a:p>
            <a:pPr>
              <a:lnSpc>
                <a:spcPct val="120000"/>
              </a:lnSpc>
              <a:defRPr/>
            </a:pPr>
            <a:r>
              <a:rPr lang="pt-PT" altLang="en-US" sz="3200" dirty="0">
                <a:latin typeface="+mn-lt"/>
              </a:rPr>
              <a:t>Projeto em Engenharia Informática, 3º ano, MIECT.</a:t>
            </a:r>
          </a:p>
        </p:txBody>
      </p:sp>
      <p:sp>
        <p:nvSpPr>
          <p:cNvPr id="3087" name="TextBox 13">
            <a:extLst>
              <a:ext uri="{FF2B5EF4-FFF2-40B4-BE49-F238E27FC236}">
                <a16:creationId xmlns:a16="http://schemas.microsoft.com/office/drawing/2014/main" xmlns="" id="{05F4D802-90B8-474D-AB05-AFEE10929941}"/>
              </a:ext>
            </a:extLst>
          </p:cNvPr>
          <p:cNvSpPr txBox="1">
            <a:spLocks noChangeArrowheads="1"/>
          </p:cNvSpPr>
          <p:nvPr/>
        </p:nvSpPr>
        <p:spPr bwMode="auto">
          <a:xfrm>
            <a:off x="4800600" y="12604750"/>
            <a:ext cx="7829550" cy="5105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36000" rIns="36000" anchor="b"/>
          <a:lstStyle>
            <a:lvl1pPr>
              <a:defRPr sz="1600">
                <a:solidFill>
                  <a:schemeClr val="tx1"/>
                </a:solidFill>
                <a:latin typeface="Times" panose="02020603050405020304" pitchFamily="18" charset="0"/>
                <a:ea typeface="MS PGothic" panose="020B0600070205080204" pitchFamily="34" charset="-128"/>
              </a:defRPr>
            </a:lvl1pPr>
            <a:lvl2pPr marL="742950" indent="-285750">
              <a:defRPr sz="1600">
                <a:solidFill>
                  <a:schemeClr val="tx1"/>
                </a:solidFill>
                <a:latin typeface="Times" panose="02020603050405020304" pitchFamily="18" charset="0"/>
                <a:ea typeface="MS PGothic" panose="020B0600070205080204" pitchFamily="34" charset="-128"/>
              </a:defRPr>
            </a:lvl2pPr>
            <a:lvl3pPr marL="1143000" indent="-228600">
              <a:defRPr sz="1600">
                <a:solidFill>
                  <a:schemeClr val="tx1"/>
                </a:solidFill>
                <a:latin typeface="Times" panose="02020603050405020304" pitchFamily="18" charset="0"/>
                <a:ea typeface="MS PGothic" panose="020B0600070205080204" pitchFamily="34" charset="-128"/>
              </a:defRPr>
            </a:lvl3pPr>
            <a:lvl4pPr marL="1600200" indent="-228600">
              <a:defRPr sz="1600">
                <a:solidFill>
                  <a:schemeClr val="tx1"/>
                </a:solidFill>
                <a:latin typeface="Times" panose="02020603050405020304" pitchFamily="18" charset="0"/>
                <a:ea typeface="MS PGothic" panose="020B0600070205080204" pitchFamily="34" charset="-128"/>
              </a:defRPr>
            </a:lvl4pPr>
            <a:lvl5pPr marL="2057400" indent="-228600">
              <a:defRPr sz="1600">
                <a:solidFill>
                  <a:schemeClr val="tx1"/>
                </a:solidFill>
                <a:latin typeface="Times" panose="02020603050405020304" pitchFamily="18" charset="0"/>
                <a:ea typeface="MS PGothic" panose="020B0600070205080204" pitchFamily="34" charset="-128"/>
              </a:defRPr>
            </a:lvl5pPr>
            <a:lvl6pPr marL="2514600" indent="-228600" eaLnBrk="0" fontAlgn="base" hangingPunct="0">
              <a:spcBef>
                <a:spcPct val="0"/>
              </a:spcBef>
              <a:spcAft>
                <a:spcPct val="0"/>
              </a:spcAft>
              <a:defRPr sz="1600">
                <a:solidFill>
                  <a:schemeClr val="tx1"/>
                </a:solidFill>
                <a:latin typeface="Times" panose="02020603050405020304" pitchFamily="18" charset="0"/>
                <a:ea typeface="MS PGothic" panose="020B0600070205080204" pitchFamily="34" charset="-128"/>
              </a:defRPr>
            </a:lvl6pPr>
            <a:lvl7pPr marL="2971800" indent="-228600" eaLnBrk="0" fontAlgn="base" hangingPunct="0">
              <a:spcBef>
                <a:spcPct val="0"/>
              </a:spcBef>
              <a:spcAft>
                <a:spcPct val="0"/>
              </a:spcAft>
              <a:defRPr sz="1600">
                <a:solidFill>
                  <a:schemeClr val="tx1"/>
                </a:solidFill>
                <a:latin typeface="Times" panose="02020603050405020304" pitchFamily="18" charset="0"/>
                <a:ea typeface="MS PGothic" panose="020B0600070205080204" pitchFamily="34" charset="-128"/>
              </a:defRPr>
            </a:lvl7pPr>
            <a:lvl8pPr marL="3429000" indent="-228600" eaLnBrk="0" fontAlgn="base" hangingPunct="0">
              <a:spcBef>
                <a:spcPct val="0"/>
              </a:spcBef>
              <a:spcAft>
                <a:spcPct val="0"/>
              </a:spcAft>
              <a:defRPr sz="1600">
                <a:solidFill>
                  <a:schemeClr val="tx1"/>
                </a:solidFill>
                <a:latin typeface="Times" panose="02020603050405020304" pitchFamily="18" charset="0"/>
                <a:ea typeface="MS PGothic" panose="020B0600070205080204" pitchFamily="34" charset="-128"/>
              </a:defRPr>
            </a:lvl8pPr>
            <a:lvl9pPr marL="3886200" indent="-228600" eaLnBrk="0" fontAlgn="base" hangingPunct="0">
              <a:spcBef>
                <a:spcPct val="0"/>
              </a:spcBef>
              <a:spcAft>
                <a:spcPct val="0"/>
              </a:spcAft>
              <a:defRPr sz="1600">
                <a:solidFill>
                  <a:schemeClr val="tx1"/>
                </a:solidFill>
                <a:latin typeface="Times" panose="02020603050405020304" pitchFamily="18" charset="0"/>
                <a:ea typeface="MS PGothic" panose="020B0600070205080204" pitchFamily="34" charset="-128"/>
              </a:defRPr>
            </a:lvl9pPr>
          </a:lstStyle>
          <a:p>
            <a:pPr>
              <a:lnSpc>
                <a:spcPct val="120000"/>
              </a:lnSpc>
              <a:defRPr/>
            </a:pPr>
            <a:r>
              <a:rPr lang="en-GB" altLang="en-US" sz="3200" dirty="0">
                <a:solidFill>
                  <a:srgbClr val="019FE0"/>
                </a:solidFill>
                <a:latin typeface="+mj-lt"/>
                <a:cs typeface="Arial" panose="020B0604020202020204" pitchFamily="34" charset="0"/>
              </a:rPr>
              <a:t>Methods</a:t>
            </a:r>
          </a:p>
          <a:p>
            <a:pPr>
              <a:lnSpc>
                <a:spcPct val="120000"/>
              </a:lnSpc>
              <a:defRPr/>
            </a:pPr>
            <a:r>
              <a:rPr lang="en-GB" altLang="en-US" sz="2500" dirty="0">
                <a:latin typeface="+mn-lt"/>
                <a:cs typeface="Segoe UI Light" panose="020B0502040204020203" pitchFamily="34" charset="0"/>
              </a:rPr>
              <a:t>On that day, </a:t>
            </a:r>
            <a:r>
              <a:rPr lang="en-GB" altLang="en-US" sz="2500" dirty="0" err="1">
                <a:latin typeface="+mn-lt"/>
                <a:cs typeface="Segoe UI Light" panose="020B0502040204020203" pitchFamily="34" charset="0"/>
              </a:rPr>
              <a:t>L’Hopital</a:t>
            </a:r>
            <a:r>
              <a:rPr lang="en-GB" altLang="en-US" sz="2500" dirty="0">
                <a:latin typeface="+mn-lt"/>
                <a:cs typeface="Segoe UI Light" panose="020B0502040204020203" pitchFamily="34" charset="0"/>
              </a:rPr>
              <a:t> wrote a letter to Leibniz, where he asked about Leibniz’s notation of nth order derivatives. </a:t>
            </a:r>
            <a:r>
              <a:rPr lang="en-GB" altLang="en-US" sz="2500" dirty="0" err="1">
                <a:latin typeface="+mn-lt"/>
                <a:cs typeface="Segoe UI Light" panose="020B0502040204020203" pitchFamily="34" charset="0"/>
              </a:rPr>
              <a:t>L’Hopital</a:t>
            </a:r>
            <a:r>
              <a:rPr lang="en-GB" altLang="en-US" sz="2500" dirty="0">
                <a:latin typeface="+mn-lt"/>
                <a:cs typeface="Segoe UI Light" panose="020B0502040204020203" pitchFamily="34" charset="0"/>
              </a:rPr>
              <a:t> wanted to know the result for the derivative of order n = 1/2. Leibniz replied that “one day, useful consequences will be drawn” and, in fact, his vision became a reality. </a:t>
            </a:r>
            <a:r>
              <a:rPr lang="en-GB" altLang="en-US" sz="2500" dirty="0" err="1">
                <a:latin typeface="+mn-lt"/>
                <a:cs typeface="Segoe UI Light" panose="020B0502040204020203" pitchFamily="34" charset="0"/>
              </a:rPr>
              <a:t>Katugampola</a:t>
            </a:r>
            <a:r>
              <a:rPr lang="en-GB" altLang="en-US" sz="2500" dirty="0">
                <a:latin typeface="+mn-lt"/>
                <a:cs typeface="Segoe UI Light" panose="020B0502040204020203" pitchFamily="34" charset="0"/>
              </a:rPr>
              <a:t>, Klimek, and many results of classical analysis were analysis were analysis were </a:t>
            </a:r>
            <a:r>
              <a:rPr lang="en-GB" altLang="en-US" sz="2500" dirty="0" err="1">
                <a:latin typeface="+mn-lt"/>
                <a:cs typeface="Segoe UI Light" panose="020B0502040204020203" pitchFamily="34" charset="0"/>
              </a:rPr>
              <a:t>Katugampola</a:t>
            </a:r>
            <a:r>
              <a:rPr lang="en-GB" altLang="en-US" sz="2500" dirty="0">
                <a:latin typeface="+mn-lt"/>
                <a:cs typeface="Segoe UI Light" panose="020B0502040204020203" pitchFamily="34" charset="0"/>
              </a:rPr>
              <a:t>, Klimek, and many results of classical analysis were analysis were analysis were.</a:t>
            </a:r>
          </a:p>
        </p:txBody>
      </p:sp>
      <p:sp>
        <p:nvSpPr>
          <p:cNvPr id="5131" name="TextBox 14">
            <a:extLst>
              <a:ext uri="{FF2B5EF4-FFF2-40B4-BE49-F238E27FC236}">
                <a16:creationId xmlns:a16="http://schemas.microsoft.com/office/drawing/2014/main" xmlns="" id="{3C2BA294-ADE1-4002-9E3C-D88291F44421}"/>
              </a:ext>
            </a:extLst>
          </p:cNvPr>
          <p:cNvSpPr txBox="1">
            <a:spLocks noChangeArrowheads="1"/>
          </p:cNvSpPr>
          <p:nvPr/>
        </p:nvSpPr>
        <p:spPr bwMode="auto">
          <a:xfrm>
            <a:off x="12996863" y="11896725"/>
            <a:ext cx="7840662" cy="1016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imes" panose="02020603050405020304" pitchFamily="18" charset="0"/>
                <a:ea typeface="MS PGothic" panose="020B0600070205080204" pitchFamily="34" charset="-128"/>
              </a:defRPr>
            </a:lvl1pPr>
            <a:lvl2pPr marL="742950" indent="-285750">
              <a:defRPr sz="1600">
                <a:solidFill>
                  <a:schemeClr val="tx1"/>
                </a:solidFill>
                <a:latin typeface="Times" panose="02020603050405020304" pitchFamily="18" charset="0"/>
                <a:ea typeface="MS PGothic" panose="020B0600070205080204" pitchFamily="34" charset="-128"/>
              </a:defRPr>
            </a:lvl2pPr>
            <a:lvl3pPr marL="1143000" indent="-228600">
              <a:defRPr sz="1600">
                <a:solidFill>
                  <a:schemeClr val="tx1"/>
                </a:solidFill>
                <a:latin typeface="Times" panose="02020603050405020304" pitchFamily="18" charset="0"/>
                <a:ea typeface="MS PGothic" panose="020B0600070205080204" pitchFamily="34" charset="-128"/>
              </a:defRPr>
            </a:lvl3pPr>
            <a:lvl4pPr marL="1600200" indent="-228600">
              <a:defRPr sz="1600">
                <a:solidFill>
                  <a:schemeClr val="tx1"/>
                </a:solidFill>
                <a:latin typeface="Times" panose="02020603050405020304" pitchFamily="18" charset="0"/>
                <a:ea typeface="MS PGothic" panose="020B0600070205080204" pitchFamily="34" charset="-128"/>
              </a:defRPr>
            </a:lvl4pPr>
            <a:lvl5pPr marL="2057400" indent="-228600">
              <a:defRPr sz="1600">
                <a:solidFill>
                  <a:schemeClr val="tx1"/>
                </a:solidFill>
                <a:latin typeface="Times" panose="02020603050405020304" pitchFamily="18" charset="0"/>
                <a:ea typeface="MS PGothic" panose="020B0600070205080204" pitchFamily="34" charset="-128"/>
              </a:defRPr>
            </a:lvl5pPr>
            <a:lvl6pPr marL="2514600" indent="-228600" eaLnBrk="0" fontAlgn="base" hangingPunct="0">
              <a:spcBef>
                <a:spcPct val="0"/>
              </a:spcBef>
              <a:spcAft>
                <a:spcPct val="0"/>
              </a:spcAft>
              <a:defRPr sz="1600">
                <a:solidFill>
                  <a:schemeClr val="tx1"/>
                </a:solidFill>
                <a:latin typeface="Times" panose="02020603050405020304" pitchFamily="18" charset="0"/>
                <a:ea typeface="MS PGothic" panose="020B0600070205080204" pitchFamily="34" charset="-128"/>
              </a:defRPr>
            </a:lvl6pPr>
            <a:lvl7pPr marL="2971800" indent="-228600" eaLnBrk="0" fontAlgn="base" hangingPunct="0">
              <a:spcBef>
                <a:spcPct val="0"/>
              </a:spcBef>
              <a:spcAft>
                <a:spcPct val="0"/>
              </a:spcAft>
              <a:defRPr sz="1600">
                <a:solidFill>
                  <a:schemeClr val="tx1"/>
                </a:solidFill>
                <a:latin typeface="Times" panose="02020603050405020304" pitchFamily="18" charset="0"/>
                <a:ea typeface="MS PGothic" panose="020B0600070205080204" pitchFamily="34" charset="-128"/>
              </a:defRPr>
            </a:lvl7pPr>
            <a:lvl8pPr marL="3429000" indent="-228600" eaLnBrk="0" fontAlgn="base" hangingPunct="0">
              <a:spcBef>
                <a:spcPct val="0"/>
              </a:spcBef>
              <a:spcAft>
                <a:spcPct val="0"/>
              </a:spcAft>
              <a:defRPr sz="1600">
                <a:solidFill>
                  <a:schemeClr val="tx1"/>
                </a:solidFill>
                <a:latin typeface="Times" panose="02020603050405020304" pitchFamily="18" charset="0"/>
                <a:ea typeface="MS PGothic" panose="020B0600070205080204" pitchFamily="34" charset="-128"/>
              </a:defRPr>
            </a:lvl8pPr>
            <a:lvl9pPr marL="3886200" indent="-228600" eaLnBrk="0" fontAlgn="base" hangingPunct="0">
              <a:spcBef>
                <a:spcPct val="0"/>
              </a:spcBef>
              <a:spcAft>
                <a:spcPct val="0"/>
              </a:spcAft>
              <a:defRPr sz="1600">
                <a:solidFill>
                  <a:schemeClr val="tx1"/>
                </a:solidFill>
                <a:latin typeface="Times" panose="02020603050405020304" pitchFamily="18" charset="0"/>
                <a:ea typeface="MS PGothic" panose="020B0600070205080204" pitchFamily="34" charset="-128"/>
              </a:defRPr>
            </a:lvl9pPr>
          </a:lstStyle>
          <a:p>
            <a:r>
              <a:rPr lang="en-US" altLang="en-US" sz="2000">
                <a:solidFill>
                  <a:srgbClr val="019FE0"/>
                </a:solidFill>
                <a:latin typeface="Noto Sans Disp Light" panose="020B0402040504020204" pitchFamily="34"/>
              </a:rPr>
              <a:t>Fig 3- Some longer caption here, explaining the main findings in the illustration. Keep the color pallet if possible. This work received The Grunvald-Letnikov award for the best student paper – theory</a:t>
            </a:r>
          </a:p>
        </p:txBody>
      </p:sp>
      <p:sp>
        <p:nvSpPr>
          <p:cNvPr id="5" name="Right Arrow Callout 4">
            <a:extLst>
              <a:ext uri="{FF2B5EF4-FFF2-40B4-BE49-F238E27FC236}">
                <a16:creationId xmlns:a16="http://schemas.microsoft.com/office/drawing/2014/main" xmlns="" id="{10215BED-B077-47F1-A2EA-4302F6C58DB1}"/>
              </a:ext>
            </a:extLst>
          </p:cNvPr>
          <p:cNvSpPr/>
          <p:nvPr/>
        </p:nvSpPr>
        <p:spPr bwMode="auto">
          <a:xfrm>
            <a:off x="-12846050" y="-687388"/>
            <a:ext cx="10953750" cy="10999788"/>
          </a:xfrm>
          <a:prstGeom prst="rightArrowCallout">
            <a:avLst>
              <a:gd name="adj1" fmla="val 17822"/>
              <a:gd name="adj2" fmla="val 18143"/>
              <a:gd name="adj3" fmla="val 15400"/>
              <a:gd name="adj4" fmla="val 81273"/>
            </a:avLst>
          </a:prstGeom>
          <a:solidFill>
            <a:srgbClr val="CFD9E9"/>
          </a:solidFill>
          <a:ln w="9525" cap="flat" cmpd="sng" algn="ctr">
            <a:solidFill>
              <a:schemeClr val="tx1"/>
            </a:solidFill>
            <a:prstDash val="solid"/>
            <a:round/>
            <a:headEnd type="none" w="med" len="med"/>
            <a:tailEnd type="none" w="med" len="med"/>
          </a:ln>
          <a:effectLst/>
        </p:spPr>
        <p:txBody>
          <a:bodyPr/>
          <a:lstStyle/>
          <a:p>
            <a:pPr>
              <a:defRPr/>
            </a:pPr>
            <a:r>
              <a:rPr lang="en-US" sz="2400" dirty="0">
                <a:solidFill>
                  <a:srgbClr val="1A439B"/>
                </a:solidFill>
                <a:latin typeface="+mj-lt"/>
              </a:rPr>
              <a:t>ORIENTAÇÕES:</a:t>
            </a:r>
          </a:p>
          <a:p>
            <a:pPr>
              <a:defRPr/>
            </a:pPr>
            <a:r>
              <a:rPr lang="en-US" sz="2400" dirty="0" err="1">
                <a:solidFill>
                  <a:srgbClr val="1A439B"/>
                </a:solidFill>
                <a:latin typeface="+mj-lt"/>
              </a:rPr>
              <a:t>Os</a:t>
            </a:r>
            <a:r>
              <a:rPr lang="en-US" sz="2400" dirty="0">
                <a:solidFill>
                  <a:srgbClr val="1A439B"/>
                </a:solidFill>
                <a:latin typeface="+mj-lt"/>
              </a:rPr>
              <a:t> </a:t>
            </a:r>
            <a:r>
              <a:rPr lang="en-US" sz="2400" dirty="0" err="1">
                <a:solidFill>
                  <a:srgbClr val="1A439B"/>
                </a:solidFill>
                <a:latin typeface="+mj-lt"/>
              </a:rPr>
              <a:t>autores</a:t>
            </a:r>
            <a:r>
              <a:rPr lang="en-US" sz="2400" dirty="0">
                <a:solidFill>
                  <a:srgbClr val="1A439B"/>
                </a:solidFill>
                <a:latin typeface="+mj-lt"/>
              </a:rPr>
              <a:t> </a:t>
            </a:r>
            <a:r>
              <a:rPr lang="en-US" sz="2400" dirty="0" err="1">
                <a:solidFill>
                  <a:srgbClr val="1A439B"/>
                </a:solidFill>
                <a:latin typeface="+mj-lt"/>
              </a:rPr>
              <a:t>são</a:t>
            </a:r>
            <a:r>
              <a:rPr lang="en-US" sz="2400" dirty="0">
                <a:solidFill>
                  <a:srgbClr val="1A439B"/>
                </a:solidFill>
                <a:latin typeface="+mj-lt"/>
              </a:rPr>
              <a:t> livres para organizer o </a:t>
            </a:r>
            <a:r>
              <a:rPr lang="en-US" sz="2400" dirty="0" err="1">
                <a:solidFill>
                  <a:srgbClr val="1A439B"/>
                </a:solidFill>
                <a:latin typeface="+mj-lt"/>
              </a:rPr>
              <a:t>conteúdo</a:t>
            </a:r>
            <a:r>
              <a:rPr lang="en-US" sz="2400" dirty="0">
                <a:solidFill>
                  <a:srgbClr val="1A439B"/>
                </a:solidFill>
                <a:latin typeface="+mj-lt"/>
              </a:rPr>
              <a:t> </a:t>
            </a:r>
            <a:r>
              <a:rPr lang="en-US" sz="2400" dirty="0" err="1">
                <a:solidFill>
                  <a:srgbClr val="1A439B"/>
                </a:solidFill>
                <a:latin typeface="+mj-lt"/>
              </a:rPr>
              <a:t>como</a:t>
            </a:r>
            <a:r>
              <a:rPr lang="en-US" sz="2400" dirty="0">
                <a:solidFill>
                  <a:srgbClr val="1A439B"/>
                </a:solidFill>
                <a:latin typeface="+mj-lt"/>
              </a:rPr>
              <a:t> </a:t>
            </a:r>
            <a:r>
              <a:rPr lang="en-US" sz="2400" dirty="0" err="1">
                <a:solidFill>
                  <a:srgbClr val="1A439B"/>
                </a:solidFill>
                <a:latin typeface="+mj-lt"/>
              </a:rPr>
              <a:t>entenderem</a:t>
            </a:r>
            <a:r>
              <a:rPr lang="en-US" sz="2400" dirty="0">
                <a:solidFill>
                  <a:srgbClr val="1A439B"/>
                </a:solidFill>
                <a:latin typeface="+mj-lt"/>
              </a:rPr>
              <a:t>. </a:t>
            </a:r>
          </a:p>
          <a:p>
            <a:pPr>
              <a:defRPr/>
            </a:pPr>
            <a:endParaRPr lang="en-US" sz="2400" dirty="0">
              <a:solidFill>
                <a:srgbClr val="1A439B"/>
              </a:solidFill>
              <a:latin typeface="+mj-lt"/>
            </a:endParaRPr>
          </a:p>
          <a:p>
            <a:pPr marL="342900" indent="-342900">
              <a:buFont typeface="Arial" panose="020B0604020202020204" pitchFamily="34" charset="0"/>
              <a:buChar char="•"/>
              <a:defRPr/>
            </a:pPr>
            <a:r>
              <a:rPr lang="en-US" sz="2400" b="1" dirty="0" err="1">
                <a:solidFill>
                  <a:srgbClr val="1A439B"/>
                </a:solidFill>
                <a:latin typeface="+mj-lt"/>
              </a:rPr>
              <a:t>Língua</a:t>
            </a:r>
            <a:r>
              <a:rPr lang="en-US" sz="2400" b="1" dirty="0">
                <a:solidFill>
                  <a:srgbClr val="1A439B"/>
                </a:solidFill>
                <a:latin typeface="+mj-lt"/>
              </a:rPr>
              <a:t>: </a:t>
            </a:r>
            <a:r>
              <a:rPr lang="en-US" sz="2400" b="1" dirty="0" err="1">
                <a:solidFill>
                  <a:srgbClr val="1A439B"/>
                </a:solidFill>
                <a:latin typeface="+mj-lt"/>
              </a:rPr>
              <a:t>português</a:t>
            </a:r>
            <a:r>
              <a:rPr lang="en-US" sz="2400" b="1" dirty="0">
                <a:solidFill>
                  <a:srgbClr val="1A439B"/>
                </a:solidFill>
                <a:latin typeface="+mj-lt"/>
              </a:rPr>
              <a:t> </a:t>
            </a:r>
            <a:r>
              <a:rPr lang="en-US" sz="2400" b="1" dirty="0" err="1">
                <a:solidFill>
                  <a:srgbClr val="1A439B"/>
                </a:solidFill>
                <a:latin typeface="+mj-lt"/>
              </a:rPr>
              <a:t>ou</a:t>
            </a:r>
            <a:r>
              <a:rPr lang="en-US" sz="2400" b="1" dirty="0">
                <a:solidFill>
                  <a:srgbClr val="1A439B"/>
                </a:solidFill>
                <a:latin typeface="+mj-lt"/>
              </a:rPr>
              <a:t> </a:t>
            </a:r>
            <a:r>
              <a:rPr lang="en-US" sz="2400" b="1" dirty="0" err="1">
                <a:solidFill>
                  <a:srgbClr val="1A439B"/>
                </a:solidFill>
                <a:latin typeface="+mj-lt"/>
              </a:rPr>
              <a:t>inglês</a:t>
            </a:r>
            <a:r>
              <a:rPr lang="en-US" sz="2400" b="1" dirty="0">
                <a:solidFill>
                  <a:srgbClr val="1A439B"/>
                </a:solidFill>
                <a:latin typeface="+mj-lt"/>
              </a:rPr>
              <a:t>.</a:t>
            </a:r>
          </a:p>
          <a:p>
            <a:pPr>
              <a:defRPr/>
            </a:pPr>
            <a:endParaRPr lang="en-US" sz="2400" dirty="0">
              <a:solidFill>
                <a:srgbClr val="1A439B"/>
              </a:solidFill>
              <a:latin typeface="+mn-lt"/>
            </a:endParaRPr>
          </a:p>
          <a:p>
            <a:pPr marL="342900" indent="-342900">
              <a:buFont typeface="Arial" panose="020B0604020202020204" pitchFamily="34" charset="0"/>
              <a:buChar char="•"/>
              <a:defRPr/>
            </a:pPr>
            <a:r>
              <a:rPr lang="en-US" sz="2400" dirty="0">
                <a:solidFill>
                  <a:srgbClr val="1A439B"/>
                </a:solidFill>
                <a:latin typeface="+mn-lt"/>
              </a:rPr>
              <a:t>A </a:t>
            </a:r>
            <a:r>
              <a:rPr lang="en-US" sz="2400" dirty="0" err="1">
                <a:solidFill>
                  <a:srgbClr val="1A439B"/>
                </a:solidFill>
                <a:latin typeface="+mn-lt"/>
              </a:rPr>
              <a:t>disposição</a:t>
            </a:r>
            <a:r>
              <a:rPr lang="en-US" sz="2400" dirty="0">
                <a:solidFill>
                  <a:srgbClr val="1A439B"/>
                </a:solidFill>
                <a:latin typeface="+mn-lt"/>
              </a:rPr>
              <a:t> dos </a:t>
            </a:r>
            <a:r>
              <a:rPr lang="en-US" sz="2400" dirty="0" err="1">
                <a:solidFill>
                  <a:srgbClr val="1A439B"/>
                </a:solidFill>
                <a:latin typeface="+mn-lt"/>
              </a:rPr>
              <a:t>elementos</a:t>
            </a:r>
            <a:r>
              <a:rPr lang="en-US" sz="2400" dirty="0">
                <a:solidFill>
                  <a:srgbClr val="1A439B"/>
                </a:solidFill>
                <a:latin typeface="+mn-lt"/>
              </a:rPr>
              <a:t> do </a:t>
            </a:r>
            <a:r>
              <a:rPr lang="en-US" sz="2400" dirty="0" err="1">
                <a:solidFill>
                  <a:srgbClr val="1A439B"/>
                </a:solidFill>
                <a:latin typeface="+mn-lt"/>
              </a:rPr>
              <a:t>cabeçalho</a:t>
            </a:r>
            <a:r>
              <a:rPr lang="en-US" sz="2400" dirty="0">
                <a:solidFill>
                  <a:srgbClr val="1A439B"/>
                </a:solidFill>
                <a:latin typeface="+mn-lt"/>
              </a:rPr>
              <a:t>, as </a:t>
            </a:r>
            <a:r>
              <a:rPr lang="en-US" sz="2400" dirty="0" err="1">
                <a:solidFill>
                  <a:srgbClr val="1A439B"/>
                </a:solidFill>
                <a:latin typeface="+mn-lt"/>
              </a:rPr>
              <a:t>margens</a:t>
            </a:r>
            <a:r>
              <a:rPr lang="en-US" sz="2400" dirty="0">
                <a:solidFill>
                  <a:srgbClr val="1A439B"/>
                </a:solidFill>
                <a:latin typeface="+mn-lt"/>
              </a:rPr>
              <a:t> e </a:t>
            </a:r>
            <a:r>
              <a:rPr lang="en-US" sz="2400" dirty="0" err="1">
                <a:solidFill>
                  <a:srgbClr val="1A439B"/>
                </a:solidFill>
                <a:latin typeface="+mn-lt"/>
              </a:rPr>
              <a:t>tipos</a:t>
            </a:r>
            <a:r>
              <a:rPr lang="en-US" sz="2400" dirty="0">
                <a:solidFill>
                  <a:srgbClr val="1A439B"/>
                </a:solidFill>
                <a:latin typeface="+mn-lt"/>
              </a:rPr>
              <a:t> de </a:t>
            </a:r>
            <a:r>
              <a:rPr lang="en-US" sz="2400" dirty="0" err="1">
                <a:solidFill>
                  <a:srgbClr val="1A439B"/>
                </a:solidFill>
                <a:latin typeface="+mn-lt"/>
              </a:rPr>
              <a:t>letra</a:t>
            </a:r>
            <a:r>
              <a:rPr lang="en-US" sz="2400" dirty="0">
                <a:solidFill>
                  <a:srgbClr val="1A439B"/>
                </a:solidFill>
                <a:latin typeface="+mn-lt"/>
              </a:rPr>
              <a:t> </a:t>
            </a:r>
            <a:r>
              <a:rPr lang="en-US" sz="2400" dirty="0" err="1">
                <a:solidFill>
                  <a:srgbClr val="1A439B"/>
                </a:solidFill>
                <a:latin typeface="+mn-lt"/>
              </a:rPr>
              <a:t>devem</a:t>
            </a:r>
            <a:r>
              <a:rPr lang="en-US" sz="2400" dirty="0">
                <a:solidFill>
                  <a:srgbClr val="1A439B"/>
                </a:solidFill>
                <a:latin typeface="+mn-lt"/>
              </a:rPr>
              <a:t> ser </a:t>
            </a:r>
            <a:r>
              <a:rPr lang="en-US" sz="2400" dirty="0" err="1">
                <a:solidFill>
                  <a:srgbClr val="1A439B"/>
                </a:solidFill>
                <a:latin typeface="+mn-lt"/>
              </a:rPr>
              <a:t>respeitados</a:t>
            </a:r>
            <a:r>
              <a:rPr lang="en-US" sz="2400" dirty="0">
                <a:solidFill>
                  <a:srgbClr val="1A439B"/>
                </a:solidFill>
                <a:latin typeface="+mn-lt"/>
              </a:rPr>
              <a:t>.</a:t>
            </a:r>
          </a:p>
          <a:p>
            <a:pPr marL="342900" indent="-342900">
              <a:buFont typeface="Arial" panose="020B0604020202020204" pitchFamily="34" charset="0"/>
              <a:buChar char="•"/>
              <a:defRPr/>
            </a:pPr>
            <a:endParaRPr lang="en-US" sz="2400" dirty="0">
              <a:solidFill>
                <a:srgbClr val="1A439B"/>
              </a:solidFill>
              <a:latin typeface="+mn-lt"/>
            </a:endParaRPr>
          </a:p>
          <a:p>
            <a:pPr marL="342900" indent="-342900">
              <a:buFont typeface="Arial" panose="020B0604020202020204" pitchFamily="34" charset="0"/>
              <a:buChar char="•"/>
              <a:defRPr/>
            </a:pPr>
            <a:r>
              <a:rPr lang="en-US" sz="2400" dirty="0">
                <a:solidFill>
                  <a:srgbClr val="1A439B"/>
                </a:solidFill>
                <a:latin typeface="+mn-lt"/>
              </a:rPr>
              <a:t>O poster </a:t>
            </a:r>
            <a:r>
              <a:rPr lang="en-US" sz="2400" dirty="0" err="1">
                <a:solidFill>
                  <a:srgbClr val="1A439B"/>
                </a:solidFill>
                <a:latin typeface="+mn-lt"/>
              </a:rPr>
              <a:t>pode</a:t>
            </a:r>
            <a:r>
              <a:rPr lang="en-US" sz="2400" dirty="0">
                <a:solidFill>
                  <a:srgbClr val="1A439B"/>
                </a:solidFill>
                <a:latin typeface="+mn-lt"/>
              </a:rPr>
              <a:t> ser </a:t>
            </a:r>
            <a:r>
              <a:rPr lang="en-US" sz="2400" dirty="0" err="1">
                <a:solidFill>
                  <a:srgbClr val="1A439B"/>
                </a:solidFill>
                <a:latin typeface="+mn-lt"/>
              </a:rPr>
              <a:t>editado</a:t>
            </a:r>
            <a:r>
              <a:rPr lang="en-US" sz="2400" dirty="0">
                <a:solidFill>
                  <a:srgbClr val="1A439B"/>
                </a:solidFill>
                <a:latin typeface="+mn-lt"/>
              </a:rPr>
              <a:t> </a:t>
            </a:r>
            <a:r>
              <a:rPr lang="en-US" sz="2400" dirty="0" err="1">
                <a:solidFill>
                  <a:srgbClr val="1A439B"/>
                </a:solidFill>
                <a:latin typeface="+mn-lt"/>
              </a:rPr>
              <a:t>noutra</a:t>
            </a:r>
            <a:r>
              <a:rPr lang="en-US" sz="2400" dirty="0">
                <a:solidFill>
                  <a:srgbClr val="1A439B"/>
                </a:solidFill>
                <a:latin typeface="+mn-lt"/>
              </a:rPr>
              <a:t> ferramenta, que </a:t>
            </a:r>
            <a:r>
              <a:rPr lang="en-US" sz="2400" dirty="0" err="1">
                <a:solidFill>
                  <a:srgbClr val="1A439B"/>
                </a:solidFill>
                <a:latin typeface="+mn-lt"/>
              </a:rPr>
              <a:t>não</a:t>
            </a:r>
            <a:r>
              <a:rPr lang="en-US" sz="2400" dirty="0">
                <a:solidFill>
                  <a:srgbClr val="1A439B"/>
                </a:solidFill>
                <a:latin typeface="+mn-lt"/>
              </a:rPr>
              <a:t> o PowerPoint, </a:t>
            </a:r>
            <a:r>
              <a:rPr lang="en-US" sz="2400" dirty="0" err="1">
                <a:solidFill>
                  <a:srgbClr val="1A439B"/>
                </a:solidFill>
                <a:latin typeface="+mn-lt"/>
              </a:rPr>
              <a:t>desde</a:t>
            </a:r>
            <a:r>
              <a:rPr lang="en-US" sz="2400" dirty="0">
                <a:solidFill>
                  <a:srgbClr val="1A439B"/>
                </a:solidFill>
                <a:latin typeface="+mn-lt"/>
              </a:rPr>
              <a:t> que se </a:t>
            </a:r>
            <a:r>
              <a:rPr lang="en-US" sz="2400" dirty="0" err="1">
                <a:solidFill>
                  <a:srgbClr val="1A439B"/>
                </a:solidFill>
                <a:latin typeface="+mn-lt"/>
              </a:rPr>
              <a:t>vá</a:t>
            </a:r>
            <a:r>
              <a:rPr lang="en-US" sz="2400" dirty="0">
                <a:solidFill>
                  <a:srgbClr val="1A439B"/>
                </a:solidFill>
                <a:latin typeface="+mn-lt"/>
              </a:rPr>
              <a:t> de </a:t>
            </a:r>
            <a:r>
              <a:rPr lang="en-US" sz="2400" dirty="0" err="1">
                <a:solidFill>
                  <a:srgbClr val="1A439B"/>
                </a:solidFill>
                <a:latin typeface="+mn-lt"/>
              </a:rPr>
              <a:t>encontro</a:t>
            </a:r>
            <a:r>
              <a:rPr lang="en-US" sz="2400" dirty="0">
                <a:solidFill>
                  <a:srgbClr val="1A439B"/>
                </a:solidFill>
                <a:latin typeface="+mn-lt"/>
              </a:rPr>
              <a:t> </a:t>
            </a:r>
            <a:r>
              <a:rPr lang="en-US" sz="2400" dirty="0" err="1">
                <a:solidFill>
                  <a:srgbClr val="1A439B"/>
                </a:solidFill>
                <a:latin typeface="+mn-lt"/>
              </a:rPr>
              <a:t>ao</a:t>
            </a:r>
            <a:r>
              <a:rPr lang="en-US" sz="2400" dirty="0">
                <a:solidFill>
                  <a:srgbClr val="1A439B"/>
                </a:solidFill>
                <a:latin typeface="+mn-lt"/>
              </a:rPr>
              <a:t> </a:t>
            </a:r>
            <a:r>
              <a:rPr lang="en-US" sz="2400" dirty="0" err="1">
                <a:solidFill>
                  <a:srgbClr val="1A439B"/>
                </a:solidFill>
                <a:latin typeface="+mn-lt"/>
              </a:rPr>
              <a:t>resultado</a:t>
            </a:r>
            <a:r>
              <a:rPr lang="en-US" sz="2400" dirty="0">
                <a:solidFill>
                  <a:srgbClr val="1A439B"/>
                </a:solidFill>
                <a:latin typeface="+mn-lt"/>
              </a:rPr>
              <a:t> </a:t>
            </a:r>
            <a:r>
              <a:rPr lang="en-US" sz="2400" dirty="0" err="1">
                <a:solidFill>
                  <a:srgbClr val="1A439B"/>
                </a:solidFill>
                <a:latin typeface="+mn-lt"/>
              </a:rPr>
              <a:t>pedido</a:t>
            </a:r>
            <a:r>
              <a:rPr lang="en-US" sz="2400" dirty="0">
                <a:solidFill>
                  <a:srgbClr val="1A439B"/>
                </a:solidFill>
                <a:latin typeface="+mn-lt"/>
              </a:rPr>
              <a:t>.</a:t>
            </a:r>
          </a:p>
          <a:p>
            <a:pPr>
              <a:defRPr/>
            </a:pPr>
            <a:endParaRPr lang="en-US" sz="2400" dirty="0">
              <a:solidFill>
                <a:srgbClr val="1A439B"/>
              </a:solidFill>
              <a:latin typeface="+mn-lt"/>
            </a:endParaRPr>
          </a:p>
          <a:p>
            <a:pPr>
              <a:defRPr/>
            </a:pPr>
            <a:r>
              <a:rPr lang="en-US" sz="2400" dirty="0">
                <a:solidFill>
                  <a:srgbClr val="1A439B"/>
                </a:solidFill>
                <a:latin typeface="+mn-lt"/>
              </a:rPr>
              <a:t>Cor </a:t>
            </a:r>
            <a:r>
              <a:rPr lang="en-US" sz="2400" dirty="0" err="1">
                <a:solidFill>
                  <a:srgbClr val="1A439B"/>
                </a:solidFill>
                <a:latin typeface="+mn-lt"/>
              </a:rPr>
              <a:t>azul</a:t>
            </a:r>
            <a:r>
              <a:rPr lang="en-US" sz="2400" dirty="0">
                <a:solidFill>
                  <a:srgbClr val="1A439B"/>
                </a:solidFill>
                <a:latin typeface="+mn-lt"/>
              </a:rPr>
              <a:t> para </a:t>
            </a:r>
            <a:r>
              <a:rPr lang="en-US" sz="2400" dirty="0" err="1">
                <a:solidFill>
                  <a:srgbClr val="1A439B"/>
                </a:solidFill>
                <a:latin typeface="+mn-lt"/>
              </a:rPr>
              <a:t>títulos</a:t>
            </a:r>
            <a:r>
              <a:rPr lang="en-US" sz="2400" dirty="0">
                <a:solidFill>
                  <a:srgbClr val="1A439B"/>
                </a:solidFill>
                <a:latin typeface="+mn-lt"/>
              </a:rPr>
              <a:t>:</a:t>
            </a:r>
          </a:p>
          <a:p>
            <a:pPr>
              <a:defRPr/>
            </a:pPr>
            <a:r>
              <a:rPr lang="en-US" sz="2400" dirty="0" err="1">
                <a:solidFill>
                  <a:srgbClr val="1A439B"/>
                </a:solidFill>
                <a:latin typeface="+mn-lt"/>
              </a:rPr>
              <a:t>Escuro</a:t>
            </a:r>
            <a:r>
              <a:rPr lang="en-US" sz="2400" dirty="0">
                <a:solidFill>
                  <a:srgbClr val="1A439B"/>
                </a:solidFill>
                <a:latin typeface="+mn-lt"/>
              </a:rPr>
              <a:t>: RGB(41, 73, 135); Claro: RGB(0, 158, 221)</a:t>
            </a:r>
          </a:p>
          <a:p>
            <a:pPr>
              <a:defRPr/>
            </a:pPr>
            <a:endParaRPr lang="en-US" sz="2400" dirty="0">
              <a:solidFill>
                <a:srgbClr val="1A439B"/>
              </a:solidFill>
              <a:latin typeface="+mn-lt"/>
            </a:endParaRPr>
          </a:p>
          <a:p>
            <a:pPr>
              <a:defRPr/>
            </a:pPr>
            <a:r>
              <a:rPr lang="en-US" sz="2400" dirty="0" err="1">
                <a:solidFill>
                  <a:srgbClr val="1A439B"/>
                </a:solidFill>
                <a:latin typeface="+mn-lt"/>
              </a:rPr>
              <a:t>Tipos</a:t>
            </a:r>
            <a:r>
              <a:rPr lang="en-US" sz="2400" dirty="0">
                <a:solidFill>
                  <a:srgbClr val="1A439B"/>
                </a:solidFill>
                <a:latin typeface="+mn-lt"/>
              </a:rPr>
              <a:t> (de </a:t>
            </a:r>
            <a:r>
              <a:rPr lang="en-US" sz="2400" dirty="0" err="1">
                <a:solidFill>
                  <a:srgbClr val="1A439B"/>
                </a:solidFill>
                <a:latin typeface="+mn-lt"/>
              </a:rPr>
              <a:t>letra</a:t>
            </a:r>
            <a:r>
              <a:rPr lang="en-US" sz="2400" dirty="0">
                <a:solidFill>
                  <a:srgbClr val="1A439B"/>
                </a:solidFill>
                <a:latin typeface="+mn-lt"/>
              </a:rPr>
              <a:t>):</a:t>
            </a:r>
          </a:p>
          <a:p>
            <a:pPr>
              <a:defRPr/>
            </a:pPr>
            <a:r>
              <a:rPr lang="en-US" sz="2400" dirty="0" err="1">
                <a:solidFill>
                  <a:srgbClr val="1A439B"/>
                </a:solidFill>
                <a:latin typeface="+mn-lt"/>
              </a:rPr>
              <a:t>Títulos</a:t>
            </a:r>
            <a:r>
              <a:rPr lang="en-US" sz="2400" dirty="0">
                <a:solidFill>
                  <a:srgbClr val="1A439B"/>
                </a:solidFill>
                <a:latin typeface="+mn-lt"/>
              </a:rPr>
              <a:t> e </a:t>
            </a:r>
            <a:r>
              <a:rPr lang="en-US" sz="2400" dirty="0" err="1">
                <a:solidFill>
                  <a:srgbClr val="1A439B"/>
                </a:solidFill>
                <a:latin typeface="+mn-lt"/>
              </a:rPr>
              <a:t>destaques</a:t>
            </a:r>
            <a:r>
              <a:rPr lang="en-US" sz="2400" dirty="0">
                <a:solidFill>
                  <a:srgbClr val="1A439B"/>
                </a:solidFill>
                <a:latin typeface="+mn-lt"/>
              </a:rPr>
              <a:t> </a:t>
            </a:r>
            <a:r>
              <a:rPr lang="en-US" sz="2400" dirty="0">
                <a:solidFill>
                  <a:srgbClr val="1A439B"/>
                </a:solidFill>
                <a:latin typeface="+mn-lt"/>
                <a:sym typeface="Wingdings" panose="05000000000000000000" pitchFamily="2" charset="2"/>
              </a:rPr>
              <a:t> Noto Sans </a:t>
            </a:r>
            <a:r>
              <a:rPr lang="en-US" sz="2400" dirty="0" err="1">
                <a:solidFill>
                  <a:srgbClr val="1A439B"/>
                </a:solidFill>
                <a:latin typeface="+mn-lt"/>
                <a:sym typeface="Wingdings" panose="05000000000000000000" pitchFamily="2" charset="2"/>
              </a:rPr>
              <a:t>Disp</a:t>
            </a:r>
            <a:r>
              <a:rPr lang="en-US" sz="2400" dirty="0">
                <a:solidFill>
                  <a:srgbClr val="1A439B"/>
                </a:solidFill>
                <a:latin typeface="+mn-lt"/>
                <a:sym typeface="Wingdings" panose="05000000000000000000" pitchFamily="2" charset="2"/>
              </a:rPr>
              <a:t> </a:t>
            </a:r>
            <a:r>
              <a:rPr lang="en-US" sz="2400" dirty="0" err="1">
                <a:solidFill>
                  <a:srgbClr val="1A439B"/>
                </a:solidFill>
                <a:latin typeface="+mn-lt"/>
                <a:sym typeface="Wingdings" panose="05000000000000000000" pitchFamily="2" charset="2"/>
              </a:rPr>
              <a:t>SemBd</a:t>
            </a:r>
            <a:endParaRPr lang="en-US" sz="2400" dirty="0">
              <a:solidFill>
                <a:srgbClr val="1A439B"/>
              </a:solidFill>
              <a:latin typeface="+mn-lt"/>
              <a:sym typeface="Wingdings" panose="05000000000000000000" pitchFamily="2" charset="2"/>
            </a:endParaRPr>
          </a:p>
          <a:p>
            <a:pPr>
              <a:defRPr/>
            </a:pPr>
            <a:r>
              <a:rPr lang="en-US" sz="2400" dirty="0" err="1">
                <a:solidFill>
                  <a:srgbClr val="1A439B"/>
                </a:solidFill>
                <a:latin typeface="+mn-lt"/>
                <a:sym typeface="Wingdings" panose="05000000000000000000" pitchFamily="2" charset="2"/>
              </a:rPr>
              <a:t>Corpo</a:t>
            </a:r>
            <a:r>
              <a:rPr lang="en-US" sz="2400" dirty="0">
                <a:solidFill>
                  <a:srgbClr val="1A439B"/>
                </a:solidFill>
                <a:latin typeface="+mn-lt"/>
                <a:sym typeface="Wingdings" panose="05000000000000000000" pitchFamily="2" charset="2"/>
              </a:rPr>
              <a:t> do </a:t>
            </a:r>
            <a:r>
              <a:rPr lang="en-US" sz="2400" dirty="0" err="1">
                <a:solidFill>
                  <a:srgbClr val="1A439B"/>
                </a:solidFill>
                <a:latin typeface="+mn-lt"/>
                <a:sym typeface="Wingdings" panose="05000000000000000000" pitchFamily="2" charset="2"/>
              </a:rPr>
              <a:t>texto</a:t>
            </a:r>
            <a:r>
              <a:rPr lang="en-US" sz="2400" dirty="0">
                <a:solidFill>
                  <a:srgbClr val="1A439B"/>
                </a:solidFill>
                <a:latin typeface="+mn-lt"/>
                <a:sym typeface="Wingdings" panose="05000000000000000000" pitchFamily="2" charset="2"/>
              </a:rPr>
              <a:t>  Noto Sans </a:t>
            </a:r>
            <a:r>
              <a:rPr lang="en-US" sz="2400" dirty="0" err="1">
                <a:solidFill>
                  <a:srgbClr val="1A439B"/>
                </a:solidFill>
                <a:latin typeface="+mn-lt"/>
                <a:sym typeface="Wingdings" panose="05000000000000000000" pitchFamily="2" charset="2"/>
              </a:rPr>
              <a:t>Disp</a:t>
            </a:r>
            <a:r>
              <a:rPr lang="en-US" sz="2400" dirty="0">
                <a:solidFill>
                  <a:srgbClr val="1A439B"/>
                </a:solidFill>
                <a:latin typeface="+mn-lt"/>
                <a:sym typeface="Wingdings" panose="05000000000000000000" pitchFamily="2" charset="2"/>
              </a:rPr>
              <a:t> Light</a:t>
            </a:r>
          </a:p>
          <a:p>
            <a:pPr>
              <a:defRPr/>
            </a:pPr>
            <a:r>
              <a:rPr lang="en-US" sz="2400" dirty="0">
                <a:solidFill>
                  <a:srgbClr val="1A439B"/>
                </a:solidFill>
                <a:latin typeface="+mn-lt"/>
                <a:sym typeface="Wingdings" panose="05000000000000000000" pitchFamily="2" charset="2"/>
              </a:rPr>
              <a:t>(outros </a:t>
            </a:r>
            <a:r>
              <a:rPr lang="en-US" sz="2400" dirty="0" err="1">
                <a:solidFill>
                  <a:srgbClr val="1A439B"/>
                </a:solidFill>
                <a:latin typeface="+mn-lt"/>
                <a:sym typeface="Wingdings" panose="05000000000000000000" pitchFamily="2" charset="2"/>
              </a:rPr>
              <a:t>tipos</a:t>
            </a:r>
            <a:r>
              <a:rPr lang="en-US" sz="2400" dirty="0">
                <a:solidFill>
                  <a:srgbClr val="1A439B"/>
                </a:solidFill>
                <a:latin typeface="+mn-lt"/>
                <a:sym typeface="Wingdings" panose="05000000000000000000" pitchFamily="2" charset="2"/>
              </a:rPr>
              <a:t> da </a:t>
            </a:r>
            <a:r>
              <a:rPr lang="en-US" sz="2400" dirty="0" err="1">
                <a:solidFill>
                  <a:srgbClr val="1A439B"/>
                </a:solidFill>
                <a:latin typeface="+mn-lt"/>
                <a:sym typeface="Wingdings" panose="05000000000000000000" pitchFamily="2" charset="2"/>
              </a:rPr>
              <a:t>família</a:t>
            </a:r>
            <a:r>
              <a:rPr lang="en-US" sz="2400" dirty="0">
                <a:solidFill>
                  <a:srgbClr val="1A439B"/>
                </a:solidFill>
                <a:latin typeface="+mn-lt"/>
                <a:sym typeface="Wingdings" panose="05000000000000000000" pitchFamily="2" charset="2"/>
              </a:rPr>
              <a:t> Noto Sans </a:t>
            </a:r>
            <a:r>
              <a:rPr lang="en-US" sz="2400" dirty="0" err="1">
                <a:solidFill>
                  <a:srgbClr val="1A439B"/>
                </a:solidFill>
                <a:latin typeface="+mn-lt"/>
                <a:sym typeface="Wingdings" panose="05000000000000000000" pitchFamily="2" charset="2"/>
              </a:rPr>
              <a:t>Disp</a:t>
            </a:r>
            <a:r>
              <a:rPr lang="en-US" sz="2400" dirty="0">
                <a:solidFill>
                  <a:srgbClr val="1A439B"/>
                </a:solidFill>
                <a:latin typeface="+mn-lt"/>
                <a:sym typeface="Wingdings" panose="05000000000000000000" pitchFamily="2" charset="2"/>
              </a:rPr>
              <a:t> </a:t>
            </a:r>
            <a:r>
              <a:rPr lang="en-US" sz="2400" dirty="0" err="1">
                <a:solidFill>
                  <a:srgbClr val="1A439B"/>
                </a:solidFill>
                <a:latin typeface="+mn-lt"/>
                <a:sym typeface="Wingdings" panose="05000000000000000000" pitchFamily="2" charset="2"/>
              </a:rPr>
              <a:t>podem</a:t>
            </a:r>
            <a:r>
              <a:rPr lang="en-US" sz="2400" dirty="0">
                <a:solidFill>
                  <a:srgbClr val="1A439B"/>
                </a:solidFill>
                <a:latin typeface="+mn-lt"/>
                <a:sym typeface="Wingdings" panose="05000000000000000000" pitchFamily="2" charset="2"/>
              </a:rPr>
              <a:t> ser </a:t>
            </a:r>
            <a:r>
              <a:rPr lang="en-US" sz="2400" dirty="0" err="1">
                <a:solidFill>
                  <a:srgbClr val="1A439B"/>
                </a:solidFill>
                <a:latin typeface="+mn-lt"/>
                <a:sym typeface="Wingdings" panose="05000000000000000000" pitchFamily="2" charset="2"/>
              </a:rPr>
              <a:t>usados</a:t>
            </a:r>
            <a:r>
              <a:rPr lang="en-US" sz="2400" dirty="0">
                <a:solidFill>
                  <a:srgbClr val="1A439B"/>
                </a:solidFill>
                <a:latin typeface="+mn-lt"/>
                <a:sym typeface="Wingdings" panose="05000000000000000000" pitchFamily="2" charset="2"/>
              </a:rPr>
              <a:t>)</a:t>
            </a:r>
          </a:p>
          <a:p>
            <a:pPr>
              <a:defRPr/>
            </a:pPr>
            <a:endParaRPr lang="en-US" sz="2400" dirty="0">
              <a:solidFill>
                <a:srgbClr val="1A439B"/>
              </a:solidFill>
              <a:latin typeface="+mn-lt"/>
              <a:sym typeface="Wingdings" panose="05000000000000000000" pitchFamily="2" charset="2"/>
            </a:endParaRPr>
          </a:p>
          <a:p>
            <a:pPr>
              <a:defRPr/>
            </a:pPr>
            <a:r>
              <a:rPr lang="pt-BR" sz="2400" dirty="0">
                <a:solidFill>
                  <a:srgbClr val="1A439B"/>
                </a:solidFill>
                <a:latin typeface="+mn-lt"/>
                <a:sym typeface="Wingdings" panose="05000000000000000000" pitchFamily="2" charset="2"/>
              </a:rPr>
              <a:t> Para melhores resultados, pode ser necessário instalar no sistema o pacote de fontes “</a:t>
            </a:r>
            <a:r>
              <a:rPr lang="pt-BR" sz="2400" b="1" dirty="0">
                <a:solidFill>
                  <a:srgbClr val="1A439B"/>
                </a:solidFill>
                <a:latin typeface="+mn-lt"/>
                <a:sym typeface="Wingdings" panose="05000000000000000000" pitchFamily="2" charset="2"/>
              </a:rPr>
              <a:t>Noto Sans Display</a:t>
            </a:r>
            <a:r>
              <a:rPr lang="pt-BR" sz="2400" dirty="0">
                <a:solidFill>
                  <a:srgbClr val="1A439B"/>
                </a:solidFill>
                <a:latin typeface="+mn-lt"/>
                <a:sym typeface="Wingdings" panose="05000000000000000000" pitchFamily="2" charset="2"/>
              </a:rPr>
              <a:t>” que pode ser obtido em </a:t>
            </a:r>
            <a:r>
              <a:rPr lang="pt-BR" sz="2400" dirty="0">
                <a:solidFill>
                  <a:srgbClr val="1A439B"/>
                </a:solidFill>
                <a:latin typeface="+mn-lt"/>
                <a:sym typeface="Wingdings" panose="05000000000000000000" pitchFamily="2" charset="2"/>
                <a:hlinkClick r:id="rId5"/>
              </a:rPr>
              <a:t>https://www.google.com/get/noto/</a:t>
            </a:r>
            <a:r>
              <a:rPr lang="pt-BR" sz="2400" dirty="0">
                <a:solidFill>
                  <a:srgbClr val="1A439B"/>
                </a:solidFill>
                <a:latin typeface="+mn-lt"/>
                <a:sym typeface="Wingdings" panose="05000000000000000000" pitchFamily="2" charset="2"/>
              </a:rPr>
              <a:t> [não é preciso todo o vasto conjunto de tipos Note, apenas a família Noto Sans Display]</a:t>
            </a:r>
            <a:endParaRPr lang="en-US" sz="2400" dirty="0">
              <a:solidFill>
                <a:srgbClr val="1A439B"/>
              </a:solidFill>
              <a:latin typeface="+mn-lt"/>
              <a:sym typeface="Wingdings" panose="05000000000000000000" pitchFamily="2" charset="2"/>
            </a:endParaRPr>
          </a:p>
          <a:p>
            <a:pPr>
              <a:defRPr/>
            </a:pPr>
            <a:endParaRPr lang="en-US" sz="2400" dirty="0">
              <a:solidFill>
                <a:srgbClr val="1A439B"/>
              </a:solidFill>
              <a:latin typeface="+mn-lt"/>
              <a:sym typeface="Wingdings" panose="05000000000000000000" pitchFamily="2" charset="2"/>
            </a:endParaRPr>
          </a:p>
          <a:p>
            <a:pPr>
              <a:defRPr/>
            </a:pPr>
            <a:endParaRPr lang="en-US" sz="2400" dirty="0">
              <a:solidFill>
                <a:srgbClr val="1A439B"/>
              </a:solidFill>
              <a:latin typeface="+mn-lt"/>
              <a:sym typeface="Wingdings" panose="05000000000000000000" pitchFamily="2" charset="2"/>
            </a:endParaRPr>
          </a:p>
          <a:p>
            <a:pPr>
              <a:defRPr/>
            </a:pPr>
            <a:r>
              <a:rPr lang="en-US" sz="2400" dirty="0">
                <a:solidFill>
                  <a:srgbClr val="1A439B"/>
                </a:solidFill>
                <a:latin typeface="+mn-lt"/>
                <a:sym typeface="Wingdings" panose="05000000000000000000" pitchFamily="2" charset="2"/>
              </a:rPr>
              <a:t>Nota: </a:t>
            </a:r>
            <a:r>
              <a:rPr lang="en-US" sz="2400" dirty="0" err="1">
                <a:solidFill>
                  <a:srgbClr val="1A439B"/>
                </a:solidFill>
                <a:latin typeface="+mn-lt"/>
                <a:sym typeface="Wingdings" panose="05000000000000000000" pitchFamily="2" charset="2"/>
              </a:rPr>
              <a:t>activar</a:t>
            </a:r>
            <a:r>
              <a:rPr lang="en-US" sz="2400" dirty="0">
                <a:solidFill>
                  <a:srgbClr val="1A439B"/>
                </a:solidFill>
                <a:latin typeface="+mn-lt"/>
                <a:sym typeface="Wingdings" panose="05000000000000000000" pitchFamily="2" charset="2"/>
              </a:rPr>
              <a:t> View &gt; Guides para </a:t>
            </a:r>
            <a:r>
              <a:rPr lang="en-US" sz="2400" dirty="0" err="1">
                <a:solidFill>
                  <a:srgbClr val="1A439B"/>
                </a:solidFill>
                <a:latin typeface="+mn-lt"/>
                <a:sym typeface="Wingdings" panose="05000000000000000000" pitchFamily="2" charset="2"/>
              </a:rPr>
              <a:t>ver</a:t>
            </a:r>
            <a:r>
              <a:rPr lang="en-US" sz="2400" dirty="0">
                <a:solidFill>
                  <a:srgbClr val="1A439B"/>
                </a:solidFill>
                <a:latin typeface="+mn-lt"/>
                <a:sym typeface="Wingdings" panose="05000000000000000000" pitchFamily="2" charset="2"/>
              </a:rPr>
              <a:t> </a:t>
            </a:r>
            <a:r>
              <a:rPr lang="en-US" sz="2400" dirty="0" err="1">
                <a:solidFill>
                  <a:srgbClr val="1A439B"/>
                </a:solidFill>
                <a:latin typeface="+mn-lt"/>
                <a:sym typeface="Wingdings" panose="05000000000000000000" pitchFamily="2" charset="2"/>
              </a:rPr>
              <a:t>melhor</a:t>
            </a:r>
            <a:r>
              <a:rPr lang="en-US" sz="2400" dirty="0">
                <a:solidFill>
                  <a:srgbClr val="1A439B"/>
                </a:solidFill>
                <a:latin typeface="+mn-lt"/>
                <a:sym typeface="Wingdings" panose="05000000000000000000" pitchFamily="2" charset="2"/>
              </a:rPr>
              <a:t> </a:t>
            </a:r>
            <a:r>
              <a:rPr lang="en-US" sz="2400" dirty="0" err="1">
                <a:solidFill>
                  <a:srgbClr val="1A439B"/>
                </a:solidFill>
                <a:latin typeface="+mn-lt"/>
                <a:sym typeface="Wingdings" panose="05000000000000000000" pitchFamily="2" charset="2"/>
              </a:rPr>
              <a:t>os</a:t>
            </a:r>
            <a:r>
              <a:rPr lang="en-US" sz="2400" dirty="0">
                <a:solidFill>
                  <a:srgbClr val="1A439B"/>
                </a:solidFill>
                <a:latin typeface="+mn-lt"/>
                <a:sym typeface="Wingdings" panose="05000000000000000000" pitchFamily="2" charset="2"/>
              </a:rPr>
              <a:t> </a:t>
            </a:r>
            <a:r>
              <a:rPr lang="en-US" sz="2400" dirty="0" err="1">
                <a:solidFill>
                  <a:srgbClr val="1A439B"/>
                </a:solidFill>
                <a:latin typeface="+mn-lt"/>
                <a:sym typeface="Wingdings" panose="05000000000000000000" pitchFamily="2" charset="2"/>
              </a:rPr>
              <a:t>limites</a:t>
            </a:r>
            <a:r>
              <a:rPr lang="en-US" sz="2400" dirty="0">
                <a:solidFill>
                  <a:srgbClr val="1A439B"/>
                </a:solidFill>
                <a:latin typeface="+mn-lt"/>
                <a:sym typeface="Wingdings" panose="05000000000000000000" pitchFamily="2" charset="2"/>
              </a:rPr>
              <a:t> das </a:t>
            </a:r>
            <a:r>
              <a:rPr lang="en-US" sz="2400" dirty="0" err="1">
                <a:solidFill>
                  <a:srgbClr val="1A439B"/>
                </a:solidFill>
                <a:latin typeface="+mn-lt"/>
                <a:sym typeface="Wingdings" panose="05000000000000000000" pitchFamily="2" charset="2"/>
              </a:rPr>
              <a:t>margens</a:t>
            </a:r>
            <a:r>
              <a:rPr lang="en-US" sz="2400" dirty="0">
                <a:solidFill>
                  <a:srgbClr val="1A439B"/>
                </a:solidFill>
                <a:latin typeface="+mn-lt"/>
                <a:sym typeface="Wingdings" panose="05000000000000000000" pitchFamily="2" charset="2"/>
              </a:rPr>
              <a:t>.</a:t>
            </a:r>
          </a:p>
          <a:p>
            <a:pPr>
              <a:defRPr/>
            </a:pPr>
            <a:endParaRPr lang="en-US" sz="2400" dirty="0">
              <a:solidFill>
                <a:srgbClr val="1A439B"/>
              </a:solidFill>
              <a:latin typeface="+mn-lt"/>
              <a:sym typeface="Wingdings" panose="05000000000000000000" pitchFamily="2" charset="2"/>
            </a:endParaRPr>
          </a:p>
        </p:txBody>
      </p:sp>
      <p:sp>
        <p:nvSpPr>
          <p:cNvPr id="23" name="Right Arrow Callout 22">
            <a:extLst>
              <a:ext uri="{FF2B5EF4-FFF2-40B4-BE49-F238E27FC236}">
                <a16:creationId xmlns:a16="http://schemas.microsoft.com/office/drawing/2014/main" xmlns="" id="{34550F33-B358-414B-96F5-3B79FD102D35}"/>
              </a:ext>
            </a:extLst>
          </p:cNvPr>
          <p:cNvSpPr/>
          <p:nvPr/>
        </p:nvSpPr>
        <p:spPr bwMode="auto">
          <a:xfrm>
            <a:off x="-4940300" y="23250525"/>
            <a:ext cx="4781550" cy="3489325"/>
          </a:xfrm>
          <a:prstGeom prst="rightArrowCallout">
            <a:avLst>
              <a:gd name="adj1" fmla="val 18349"/>
              <a:gd name="adj2" fmla="val 25000"/>
              <a:gd name="adj3" fmla="val 25000"/>
              <a:gd name="adj4" fmla="val 73346"/>
            </a:avLst>
          </a:prstGeom>
          <a:solidFill>
            <a:srgbClr val="CFD9E9"/>
          </a:solidFill>
          <a:ln w="9525" cap="flat" cmpd="sng" algn="ctr">
            <a:solidFill>
              <a:schemeClr val="tx1"/>
            </a:solidFill>
            <a:prstDash val="solid"/>
            <a:round/>
            <a:headEnd type="none" w="med" len="med"/>
            <a:tailEnd type="none" w="med" len="med"/>
          </a:ln>
          <a:effectLst/>
        </p:spPr>
        <p:txBody>
          <a:bodyPr/>
          <a:lstStyle/>
          <a:p>
            <a:pPr>
              <a:defRPr/>
            </a:pPr>
            <a:r>
              <a:rPr lang="en-US" sz="2400" dirty="0" err="1">
                <a:solidFill>
                  <a:srgbClr val="1A439B"/>
                </a:solidFill>
                <a:latin typeface="+mn-lt"/>
              </a:rPr>
              <a:t>Área</a:t>
            </a:r>
            <a:r>
              <a:rPr lang="en-US" sz="2400" dirty="0">
                <a:solidFill>
                  <a:srgbClr val="1A439B"/>
                </a:solidFill>
                <a:latin typeface="+mn-lt"/>
              </a:rPr>
              <a:t> para o </a:t>
            </a:r>
            <a:r>
              <a:rPr lang="en-US" sz="3200" dirty="0">
                <a:solidFill>
                  <a:srgbClr val="1A439B"/>
                </a:solidFill>
                <a:latin typeface="+mn-lt"/>
              </a:rPr>
              <a:t>logo</a:t>
            </a:r>
            <a:r>
              <a:rPr lang="en-US" sz="2400" dirty="0">
                <a:solidFill>
                  <a:srgbClr val="1A439B"/>
                </a:solidFill>
                <a:latin typeface="+mn-lt"/>
              </a:rPr>
              <a:t> do </a:t>
            </a:r>
            <a:r>
              <a:rPr lang="en-US" sz="2400" dirty="0" err="1">
                <a:solidFill>
                  <a:srgbClr val="1A439B"/>
                </a:solidFill>
                <a:latin typeface="+mn-lt"/>
              </a:rPr>
              <a:t>projeto</a:t>
            </a:r>
            <a:r>
              <a:rPr lang="en-US" sz="2400" dirty="0">
                <a:solidFill>
                  <a:srgbClr val="1A439B"/>
                </a:solidFill>
                <a:latin typeface="+mn-lt"/>
              </a:rPr>
              <a:t>/</a:t>
            </a:r>
            <a:r>
              <a:rPr lang="en-US" sz="2400" dirty="0" err="1">
                <a:solidFill>
                  <a:srgbClr val="1A439B"/>
                </a:solidFill>
                <a:latin typeface="+mn-lt"/>
              </a:rPr>
              <a:t>trabalho</a:t>
            </a:r>
            <a:r>
              <a:rPr lang="en-US" sz="2400" dirty="0">
                <a:solidFill>
                  <a:srgbClr val="1A439B"/>
                </a:solidFill>
                <a:latin typeface="+mn-lt"/>
              </a:rPr>
              <a:t>, se </a:t>
            </a:r>
            <a:r>
              <a:rPr lang="en-US" sz="2400" dirty="0" err="1">
                <a:solidFill>
                  <a:srgbClr val="1A439B"/>
                </a:solidFill>
                <a:latin typeface="+mn-lt"/>
              </a:rPr>
              <a:t>aplicável</a:t>
            </a:r>
            <a:r>
              <a:rPr lang="en-US" sz="2400" dirty="0">
                <a:solidFill>
                  <a:srgbClr val="1A439B"/>
                </a:solidFill>
                <a:latin typeface="+mn-lt"/>
              </a:rPr>
              <a:t>. </a:t>
            </a:r>
          </a:p>
          <a:p>
            <a:pPr>
              <a:defRPr/>
            </a:pPr>
            <a:r>
              <a:rPr lang="en-US" sz="2400" dirty="0" err="1">
                <a:solidFill>
                  <a:srgbClr val="1A439B"/>
                </a:solidFill>
                <a:latin typeface="+mn-lt"/>
              </a:rPr>
              <a:t>Deve</a:t>
            </a:r>
            <a:r>
              <a:rPr lang="en-US" sz="2400" dirty="0">
                <a:solidFill>
                  <a:srgbClr val="1A439B"/>
                </a:solidFill>
                <a:latin typeface="+mn-lt"/>
              </a:rPr>
              <a:t> </a:t>
            </a:r>
            <a:r>
              <a:rPr lang="en-US" sz="2400" dirty="0" err="1">
                <a:solidFill>
                  <a:srgbClr val="1A439B"/>
                </a:solidFill>
                <a:latin typeface="+mn-lt"/>
              </a:rPr>
              <a:t>ficar</a:t>
            </a:r>
            <a:r>
              <a:rPr lang="en-US" sz="2400" dirty="0">
                <a:solidFill>
                  <a:srgbClr val="1A439B"/>
                </a:solidFill>
                <a:latin typeface="+mn-lt"/>
              </a:rPr>
              <a:t> dentro da </a:t>
            </a:r>
            <a:r>
              <a:rPr lang="en-US" sz="2400" dirty="0" err="1">
                <a:solidFill>
                  <a:srgbClr val="1A439B"/>
                </a:solidFill>
                <a:latin typeface="+mn-lt"/>
              </a:rPr>
              <a:t>coluna</a:t>
            </a:r>
            <a:r>
              <a:rPr lang="en-US" sz="2400" dirty="0">
                <a:solidFill>
                  <a:srgbClr val="1A439B"/>
                </a:solidFill>
                <a:latin typeface="+mn-lt"/>
              </a:rPr>
              <a:t>, </a:t>
            </a:r>
            <a:r>
              <a:rPr lang="en-US" sz="2400" dirty="0" err="1">
                <a:solidFill>
                  <a:srgbClr val="1A439B"/>
                </a:solidFill>
                <a:latin typeface="+mn-lt"/>
              </a:rPr>
              <a:t>acima</a:t>
            </a:r>
            <a:r>
              <a:rPr lang="en-US" sz="2400" dirty="0">
                <a:solidFill>
                  <a:srgbClr val="1A439B"/>
                </a:solidFill>
                <a:latin typeface="+mn-lt"/>
              </a:rPr>
              <a:t> dos logos </a:t>
            </a:r>
            <a:r>
              <a:rPr lang="en-US" sz="2400" dirty="0" err="1">
                <a:solidFill>
                  <a:srgbClr val="1A439B"/>
                </a:solidFill>
                <a:latin typeface="+mn-lt"/>
              </a:rPr>
              <a:t>instituicionais</a:t>
            </a:r>
            <a:endParaRPr lang="en-US" sz="2400" dirty="0">
              <a:solidFill>
                <a:srgbClr val="1A439B"/>
              </a:solidFill>
              <a:latin typeface="+mn-lt"/>
            </a:endParaRPr>
          </a:p>
          <a:p>
            <a:pPr>
              <a:defRPr/>
            </a:pPr>
            <a:endParaRPr lang="en-US" sz="2400" dirty="0">
              <a:solidFill>
                <a:srgbClr val="1A439B"/>
              </a:solidFill>
              <a:latin typeface="+mn-lt"/>
            </a:endParaRPr>
          </a:p>
        </p:txBody>
      </p:sp>
      <p:sp>
        <p:nvSpPr>
          <p:cNvPr id="7" name="Left Arrow Callout 6">
            <a:extLst>
              <a:ext uri="{FF2B5EF4-FFF2-40B4-BE49-F238E27FC236}">
                <a16:creationId xmlns:a16="http://schemas.microsoft.com/office/drawing/2014/main" xmlns="" id="{7415A53D-EADA-4464-A93D-5A81A54AC47A}"/>
              </a:ext>
            </a:extLst>
          </p:cNvPr>
          <p:cNvSpPr/>
          <p:nvPr/>
        </p:nvSpPr>
        <p:spPr bwMode="auto">
          <a:xfrm>
            <a:off x="21567775" y="522288"/>
            <a:ext cx="4906963" cy="2636837"/>
          </a:xfrm>
          <a:prstGeom prst="leftArrowCallout">
            <a:avLst>
              <a:gd name="adj1" fmla="val 25000"/>
              <a:gd name="adj2" fmla="val 25000"/>
              <a:gd name="adj3" fmla="val 25000"/>
              <a:gd name="adj4" fmla="val 80837"/>
            </a:avLst>
          </a:prstGeom>
          <a:solidFill>
            <a:srgbClr val="CFD9E9"/>
          </a:solidFill>
          <a:ln w="9525" cap="flat" cmpd="sng" algn="ctr">
            <a:solidFill>
              <a:schemeClr val="tx1"/>
            </a:solidFill>
            <a:prstDash val="solid"/>
            <a:round/>
            <a:headEnd type="none" w="med" len="med"/>
            <a:tailEnd type="none" w="med" len="med"/>
          </a:ln>
          <a:effectLst/>
        </p:spPr>
        <p:txBody>
          <a:bodyPr/>
          <a:lstStyle/>
          <a:p>
            <a:pPr>
              <a:defRPr/>
            </a:pPr>
            <a:r>
              <a:rPr lang="en-US" sz="2400" dirty="0">
                <a:solidFill>
                  <a:srgbClr val="1A439B"/>
                </a:solidFill>
                <a:latin typeface="+mn-lt"/>
              </a:rPr>
              <a:t>O </a:t>
            </a:r>
            <a:r>
              <a:rPr lang="en-US" sz="2400" dirty="0" err="1">
                <a:solidFill>
                  <a:srgbClr val="1A439B"/>
                </a:solidFill>
                <a:latin typeface="+mn-lt"/>
              </a:rPr>
              <a:t>título</a:t>
            </a:r>
            <a:r>
              <a:rPr lang="en-US" sz="2400" dirty="0">
                <a:solidFill>
                  <a:srgbClr val="1A439B"/>
                </a:solidFill>
                <a:latin typeface="+mn-lt"/>
              </a:rPr>
              <a:t> </a:t>
            </a:r>
            <a:r>
              <a:rPr lang="en-US" sz="2400" dirty="0" err="1">
                <a:solidFill>
                  <a:srgbClr val="1A439B"/>
                </a:solidFill>
                <a:latin typeface="+mn-lt"/>
              </a:rPr>
              <a:t>deve</a:t>
            </a:r>
            <a:r>
              <a:rPr lang="en-US" sz="2400" dirty="0">
                <a:solidFill>
                  <a:srgbClr val="1A439B"/>
                </a:solidFill>
                <a:latin typeface="+mn-lt"/>
              </a:rPr>
              <a:t> </a:t>
            </a:r>
            <a:r>
              <a:rPr lang="en-US" sz="2400" dirty="0" err="1">
                <a:solidFill>
                  <a:srgbClr val="1A439B"/>
                </a:solidFill>
                <a:latin typeface="+mn-lt"/>
              </a:rPr>
              <a:t>ter</a:t>
            </a:r>
            <a:r>
              <a:rPr lang="en-US" sz="2400" dirty="0">
                <a:solidFill>
                  <a:srgbClr val="1A439B"/>
                </a:solidFill>
                <a:latin typeface="+mn-lt"/>
              </a:rPr>
              <a:t> </a:t>
            </a:r>
            <a:r>
              <a:rPr lang="en-US" sz="2400" dirty="0" err="1">
                <a:solidFill>
                  <a:srgbClr val="1A439B"/>
                </a:solidFill>
                <a:latin typeface="+mn-lt"/>
              </a:rPr>
              <a:t>uma</a:t>
            </a:r>
            <a:r>
              <a:rPr lang="en-US" sz="2400" dirty="0">
                <a:solidFill>
                  <a:srgbClr val="1A439B"/>
                </a:solidFill>
                <a:latin typeface="+mn-lt"/>
              </a:rPr>
              <a:t> </a:t>
            </a:r>
            <a:r>
              <a:rPr lang="en-US" sz="2400" dirty="0" err="1">
                <a:solidFill>
                  <a:srgbClr val="1A439B"/>
                </a:solidFill>
                <a:latin typeface="+mn-lt"/>
              </a:rPr>
              <a:t>linha</a:t>
            </a:r>
            <a:r>
              <a:rPr lang="en-US" sz="2400" dirty="0">
                <a:solidFill>
                  <a:srgbClr val="1A439B"/>
                </a:solidFill>
                <a:latin typeface="+mn-lt"/>
              </a:rPr>
              <a:t> (</a:t>
            </a:r>
            <a:r>
              <a:rPr lang="en-US" sz="2400" dirty="0" err="1">
                <a:solidFill>
                  <a:srgbClr val="1A439B"/>
                </a:solidFill>
                <a:latin typeface="+mn-lt"/>
              </a:rPr>
              <a:t>preferencialmente</a:t>
            </a:r>
            <a:r>
              <a:rPr lang="en-US" sz="2400" dirty="0">
                <a:solidFill>
                  <a:srgbClr val="1A439B"/>
                </a:solidFill>
                <a:latin typeface="+mn-lt"/>
              </a:rPr>
              <a:t>) </a:t>
            </a:r>
            <a:r>
              <a:rPr lang="en-US" sz="2400" dirty="0" err="1">
                <a:solidFill>
                  <a:srgbClr val="1A439B"/>
                </a:solidFill>
                <a:latin typeface="+mn-lt"/>
              </a:rPr>
              <a:t>ou</a:t>
            </a:r>
            <a:r>
              <a:rPr lang="en-US" sz="2400" dirty="0">
                <a:solidFill>
                  <a:srgbClr val="1A439B"/>
                </a:solidFill>
                <a:latin typeface="+mn-lt"/>
              </a:rPr>
              <a:t>, se </a:t>
            </a:r>
            <a:r>
              <a:rPr lang="en-US" sz="2400" dirty="0" err="1">
                <a:solidFill>
                  <a:srgbClr val="1A439B"/>
                </a:solidFill>
                <a:latin typeface="+mn-lt"/>
              </a:rPr>
              <a:t>necessário</a:t>
            </a:r>
            <a:r>
              <a:rPr lang="en-US" sz="2400" dirty="0">
                <a:solidFill>
                  <a:srgbClr val="1A439B"/>
                </a:solidFill>
                <a:latin typeface="+mn-lt"/>
              </a:rPr>
              <a:t>, </a:t>
            </a:r>
            <a:r>
              <a:rPr lang="en-US" sz="2400" dirty="0" err="1">
                <a:solidFill>
                  <a:srgbClr val="1A439B"/>
                </a:solidFill>
                <a:latin typeface="+mn-lt"/>
              </a:rPr>
              <a:t>duas</a:t>
            </a:r>
            <a:r>
              <a:rPr lang="en-US" sz="2400" dirty="0">
                <a:solidFill>
                  <a:srgbClr val="1A439B"/>
                </a:solidFill>
                <a:latin typeface="+mn-lt"/>
              </a:rPr>
              <a:t> </a:t>
            </a:r>
            <a:r>
              <a:rPr lang="en-US" sz="2400" dirty="0" err="1">
                <a:solidFill>
                  <a:srgbClr val="1A439B"/>
                </a:solidFill>
                <a:latin typeface="+mn-lt"/>
              </a:rPr>
              <a:t>linhas</a:t>
            </a:r>
            <a:r>
              <a:rPr lang="en-US" sz="2400" dirty="0">
                <a:solidFill>
                  <a:srgbClr val="1A439B"/>
                </a:solidFill>
                <a:latin typeface="+mn-lt"/>
              </a:rPr>
              <a:t>.</a:t>
            </a:r>
          </a:p>
          <a:p>
            <a:pPr>
              <a:defRPr/>
            </a:pPr>
            <a:endParaRPr lang="en-US" sz="2400" dirty="0">
              <a:solidFill>
                <a:srgbClr val="1A439B"/>
              </a:solidFill>
              <a:latin typeface="+mn-lt"/>
            </a:endParaRPr>
          </a:p>
          <a:p>
            <a:pPr>
              <a:defRPr/>
            </a:pPr>
            <a:r>
              <a:rPr lang="en-US" sz="2400" dirty="0" err="1">
                <a:solidFill>
                  <a:srgbClr val="1A439B"/>
                </a:solidFill>
                <a:latin typeface="+mn-lt"/>
              </a:rPr>
              <a:t>Não</a:t>
            </a:r>
            <a:r>
              <a:rPr lang="en-US" sz="2400" dirty="0">
                <a:solidFill>
                  <a:srgbClr val="1A439B"/>
                </a:solidFill>
                <a:latin typeface="+mn-lt"/>
              </a:rPr>
              <a:t> </a:t>
            </a:r>
            <a:r>
              <a:rPr lang="en-US" sz="2400" dirty="0" err="1">
                <a:solidFill>
                  <a:srgbClr val="1A439B"/>
                </a:solidFill>
                <a:latin typeface="+mn-lt"/>
              </a:rPr>
              <a:t>alterar</a:t>
            </a:r>
            <a:r>
              <a:rPr lang="en-US" sz="2400" dirty="0">
                <a:solidFill>
                  <a:srgbClr val="1A439B"/>
                </a:solidFill>
                <a:latin typeface="+mn-lt"/>
              </a:rPr>
              <a:t> </a:t>
            </a:r>
            <a:r>
              <a:rPr lang="en-US" sz="2400" dirty="0" err="1">
                <a:solidFill>
                  <a:srgbClr val="1A439B"/>
                </a:solidFill>
                <a:latin typeface="+mn-lt"/>
              </a:rPr>
              <a:t>posicionamento</a:t>
            </a:r>
            <a:r>
              <a:rPr lang="en-US" sz="2400" dirty="0">
                <a:solidFill>
                  <a:srgbClr val="1A439B"/>
                </a:solidFill>
                <a:latin typeface="+mn-lt"/>
              </a:rPr>
              <a:t> das textboxes</a:t>
            </a:r>
          </a:p>
        </p:txBody>
      </p:sp>
      <p:sp>
        <p:nvSpPr>
          <p:cNvPr id="26" name="Left Arrow Callout 25">
            <a:extLst>
              <a:ext uri="{FF2B5EF4-FFF2-40B4-BE49-F238E27FC236}">
                <a16:creationId xmlns:a16="http://schemas.microsoft.com/office/drawing/2014/main" xmlns="" id="{33463831-BACF-42DA-BB42-792DC7478161}"/>
              </a:ext>
            </a:extLst>
          </p:cNvPr>
          <p:cNvSpPr/>
          <p:nvPr/>
        </p:nvSpPr>
        <p:spPr bwMode="auto">
          <a:xfrm>
            <a:off x="21609050" y="4021138"/>
            <a:ext cx="6850063" cy="2990850"/>
          </a:xfrm>
          <a:prstGeom prst="leftArrowCallout">
            <a:avLst>
              <a:gd name="adj1" fmla="val 27109"/>
              <a:gd name="adj2" fmla="val 25000"/>
              <a:gd name="adj3" fmla="val 25000"/>
              <a:gd name="adj4" fmla="val 70134"/>
            </a:avLst>
          </a:prstGeom>
          <a:solidFill>
            <a:srgbClr val="CFD9E9"/>
          </a:solidFill>
          <a:ln w="9525" cap="flat" cmpd="sng" algn="ctr">
            <a:solidFill>
              <a:schemeClr val="tx1"/>
            </a:solidFill>
            <a:prstDash val="solid"/>
            <a:round/>
            <a:headEnd type="none" w="med" len="med"/>
            <a:tailEnd type="none" w="med" len="med"/>
          </a:ln>
          <a:effectLst/>
        </p:spPr>
        <p:txBody>
          <a:bodyPr/>
          <a:lstStyle/>
          <a:p>
            <a:pPr>
              <a:defRPr/>
            </a:pPr>
            <a:r>
              <a:rPr lang="en-US" sz="2400" dirty="0" err="1">
                <a:solidFill>
                  <a:srgbClr val="1A439B"/>
                </a:solidFill>
                <a:latin typeface="+mn-lt"/>
              </a:rPr>
              <a:t>Incluir</a:t>
            </a:r>
            <a:r>
              <a:rPr lang="en-US" sz="2400" dirty="0">
                <a:solidFill>
                  <a:srgbClr val="1A439B"/>
                </a:solidFill>
                <a:latin typeface="+mn-lt"/>
              </a:rPr>
              <a:t> </a:t>
            </a:r>
            <a:r>
              <a:rPr lang="en-US" sz="2400" dirty="0" err="1">
                <a:solidFill>
                  <a:srgbClr val="1A439B"/>
                </a:solidFill>
                <a:latin typeface="+mn-lt"/>
              </a:rPr>
              <a:t>na</a:t>
            </a:r>
            <a:r>
              <a:rPr lang="en-US" sz="2400" dirty="0">
                <a:solidFill>
                  <a:srgbClr val="1A439B"/>
                </a:solidFill>
                <a:latin typeface="+mn-lt"/>
              </a:rPr>
              <a:t> </a:t>
            </a:r>
            <a:r>
              <a:rPr lang="en-US" sz="2400" dirty="0" err="1">
                <a:solidFill>
                  <a:srgbClr val="1A439B"/>
                </a:solidFill>
                <a:latin typeface="+mn-lt"/>
              </a:rPr>
              <a:t>última</a:t>
            </a:r>
            <a:r>
              <a:rPr lang="en-US" sz="2400" dirty="0">
                <a:solidFill>
                  <a:srgbClr val="1A439B"/>
                </a:solidFill>
                <a:latin typeface="+mn-lt"/>
              </a:rPr>
              <a:t> </a:t>
            </a:r>
            <a:r>
              <a:rPr lang="en-US" sz="2400" dirty="0" err="1">
                <a:solidFill>
                  <a:srgbClr val="1A439B"/>
                </a:solidFill>
                <a:latin typeface="+mn-lt"/>
              </a:rPr>
              <a:t>linha</a:t>
            </a:r>
            <a:r>
              <a:rPr lang="en-US" sz="2400" dirty="0">
                <a:solidFill>
                  <a:srgbClr val="1A439B"/>
                </a:solidFill>
                <a:latin typeface="+mn-lt"/>
              </a:rPr>
              <a:t>: </a:t>
            </a:r>
          </a:p>
          <a:p>
            <a:pPr marL="342900" indent="-342900">
              <a:buFontTx/>
              <a:buChar char="-"/>
              <a:defRPr/>
            </a:pPr>
            <a:r>
              <a:rPr lang="en-US" sz="2400" dirty="0" err="1">
                <a:solidFill>
                  <a:srgbClr val="1A439B"/>
                </a:solidFill>
                <a:latin typeface="+mn-lt"/>
              </a:rPr>
              <a:t>designação</a:t>
            </a:r>
            <a:r>
              <a:rPr lang="en-US" sz="2400" dirty="0">
                <a:solidFill>
                  <a:srgbClr val="1A439B"/>
                </a:solidFill>
                <a:latin typeface="+mn-lt"/>
              </a:rPr>
              <a:t> da </a:t>
            </a:r>
            <a:r>
              <a:rPr lang="en-US" sz="2400" dirty="0" err="1">
                <a:solidFill>
                  <a:srgbClr val="1A439B"/>
                </a:solidFill>
                <a:latin typeface="+mn-lt"/>
              </a:rPr>
              <a:t>unidade</a:t>
            </a:r>
            <a:r>
              <a:rPr lang="en-US" sz="2400" dirty="0">
                <a:solidFill>
                  <a:srgbClr val="1A439B"/>
                </a:solidFill>
                <a:latin typeface="+mn-lt"/>
              </a:rPr>
              <a:t> curricular, </a:t>
            </a:r>
            <a:r>
              <a:rPr lang="en-US" sz="2400" dirty="0" err="1">
                <a:solidFill>
                  <a:srgbClr val="1A439B"/>
                </a:solidFill>
                <a:latin typeface="+mn-lt"/>
              </a:rPr>
              <a:t>ano</a:t>
            </a:r>
            <a:r>
              <a:rPr lang="en-US" sz="2400" dirty="0">
                <a:solidFill>
                  <a:srgbClr val="1A439B"/>
                </a:solidFill>
                <a:latin typeface="+mn-lt"/>
              </a:rPr>
              <a:t> e </a:t>
            </a:r>
            <a:r>
              <a:rPr lang="en-US" sz="2400" dirty="0" err="1">
                <a:solidFill>
                  <a:srgbClr val="1A439B"/>
                </a:solidFill>
                <a:latin typeface="+mn-lt"/>
              </a:rPr>
              <a:t>curso</a:t>
            </a:r>
            <a:endParaRPr lang="en-US" sz="2400" dirty="0">
              <a:solidFill>
                <a:srgbClr val="1A439B"/>
              </a:solidFill>
              <a:latin typeface="+mn-lt"/>
            </a:endParaRPr>
          </a:p>
          <a:p>
            <a:pPr>
              <a:defRPr/>
            </a:pPr>
            <a:r>
              <a:rPr lang="en-US" sz="2400" dirty="0" err="1">
                <a:solidFill>
                  <a:srgbClr val="1A439B"/>
                </a:solidFill>
                <a:latin typeface="+mn-lt"/>
              </a:rPr>
              <a:t>ou</a:t>
            </a:r>
            <a:r>
              <a:rPr lang="en-US" sz="2400" dirty="0">
                <a:solidFill>
                  <a:srgbClr val="1A439B"/>
                </a:solidFill>
                <a:latin typeface="+mn-lt"/>
              </a:rPr>
              <a:t> </a:t>
            </a:r>
          </a:p>
          <a:p>
            <a:pPr marL="342900" indent="-342900">
              <a:buFontTx/>
              <a:buChar char="-"/>
              <a:defRPr/>
            </a:pPr>
            <a:r>
              <a:rPr lang="en-US" sz="2400" dirty="0" err="1">
                <a:solidFill>
                  <a:srgbClr val="1A439B"/>
                </a:solidFill>
                <a:latin typeface="+mn-lt"/>
              </a:rPr>
              <a:t>Designação</a:t>
            </a:r>
            <a:r>
              <a:rPr lang="en-US" sz="2400" dirty="0">
                <a:solidFill>
                  <a:srgbClr val="1A439B"/>
                </a:solidFill>
                <a:latin typeface="+mn-lt"/>
              </a:rPr>
              <a:t> do </a:t>
            </a:r>
            <a:r>
              <a:rPr lang="en-US" sz="2400" dirty="0" err="1">
                <a:solidFill>
                  <a:srgbClr val="1A439B"/>
                </a:solidFill>
                <a:latin typeface="+mn-lt"/>
              </a:rPr>
              <a:t>grau</a:t>
            </a:r>
            <a:r>
              <a:rPr lang="en-US" sz="2400" dirty="0">
                <a:solidFill>
                  <a:srgbClr val="1A439B"/>
                </a:solidFill>
                <a:latin typeface="+mn-lt"/>
              </a:rPr>
              <a:t> e </a:t>
            </a:r>
            <a:r>
              <a:rPr lang="en-US" sz="2400" dirty="0" err="1">
                <a:solidFill>
                  <a:srgbClr val="1A439B"/>
                </a:solidFill>
                <a:latin typeface="+mn-lt"/>
              </a:rPr>
              <a:t>curso</a:t>
            </a:r>
            <a:r>
              <a:rPr lang="en-US" sz="2400" dirty="0">
                <a:solidFill>
                  <a:srgbClr val="1A439B"/>
                </a:solidFill>
                <a:latin typeface="+mn-lt"/>
              </a:rPr>
              <a:t>, para as </a:t>
            </a:r>
            <a:r>
              <a:rPr lang="en-US" sz="2400" dirty="0" err="1">
                <a:solidFill>
                  <a:srgbClr val="1A439B"/>
                </a:solidFill>
                <a:latin typeface="+mn-lt"/>
              </a:rPr>
              <a:t>dissertações</a:t>
            </a:r>
            <a:r>
              <a:rPr lang="en-US" sz="2400" dirty="0">
                <a:solidFill>
                  <a:srgbClr val="1A439B"/>
                </a:solidFill>
                <a:latin typeface="+mn-lt"/>
              </a:rPr>
              <a:t>/</a:t>
            </a:r>
            <a:r>
              <a:rPr lang="en-US" sz="2400" dirty="0" err="1">
                <a:solidFill>
                  <a:srgbClr val="1A439B"/>
                </a:solidFill>
                <a:latin typeface="+mn-lt"/>
              </a:rPr>
              <a:t>teses</a:t>
            </a:r>
            <a:r>
              <a:rPr lang="en-US" sz="2400" dirty="0">
                <a:solidFill>
                  <a:srgbClr val="1A439B"/>
                </a:solidFill>
                <a:latin typeface="+mn-lt"/>
              </a:rPr>
              <a:t>, e.g.: </a:t>
            </a:r>
            <a:r>
              <a:rPr lang="en-US" sz="2400" dirty="0" err="1">
                <a:solidFill>
                  <a:srgbClr val="1A439B"/>
                </a:solidFill>
                <a:latin typeface="+mn-lt"/>
              </a:rPr>
              <a:t>Mestrado</a:t>
            </a:r>
            <a:r>
              <a:rPr lang="en-US" sz="2400" dirty="0">
                <a:solidFill>
                  <a:srgbClr val="1A439B"/>
                </a:solidFill>
                <a:latin typeface="+mn-lt"/>
              </a:rPr>
              <a:t> </a:t>
            </a:r>
            <a:r>
              <a:rPr lang="en-US" sz="2400" dirty="0" err="1">
                <a:solidFill>
                  <a:srgbClr val="1A439B"/>
                </a:solidFill>
                <a:latin typeface="+mn-lt"/>
              </a:rPr>
              <a:t>em</a:t>
            </a:r>
            <a:r>
              <a:rPr lang="en-US" sz="2400" dirty="0">
                <a:solidFill>
                  <a:srgbClr val="1A439B"/>
                </a:solidFill>
                <a:latin typeface="+mn-lt"/>
              </a:rPr>
              <a:t> </a:t>
            </a:r>
            <a:r>
              <a:rPr lang="en-US" sz="2400" dirty="0" err="1">
                <a:solidFill>
                  <a:srgbClr val="1A439B"/>
                </a:solidFill>
                <a:latin typeface="+mn-lt"/>
              </a:rPr>
              <a:t>Engenharia</a:t>
            </a:r>
            <a:r>
              <a:rPr lang="en-US" sz="2400" dirty="0">
                <a:solidFill>
                  <a:srgbClr val="1A439B"/>
                </a:solidFill>
                <a:latin typeface="+mn-lt"/>
              </a:rPr>
              <a:t> </a:t>
            </a:r>
            <a:r>
              <a:rPr lang="en-US" sz="2400" dirty="0" err="1">
                <a:solidFill>
                  <a:srgbClr val="1A439B"/>
                </a:solidFill>
                <a:latin typeface="+mn-lt"/>
              </a:rPr>
              <a:t>Informática</a:t>
            </a:r>
            <a:endParaRPr lang="en-US" sz="2400" dirty="0">
              <a:solidFill>
                <a:srgbClr val="1A439B"/>
              </a:solidFill>
              <a:latin typeface="+mn-lt"/>
            </a:endParaRPr>
          </a:p>
        </p:txBody>
      </p:sp>
      <p:sp>
        <p:nvSpPr>
          <p:cNvPr id="27" name="Left Arrow Callout 26">
            <a:extLst>
              <a:ext uri="{FF2B5EF4-FFF2-40B4-BE49-F238E27FC236}">
                <a16:creationId xmlns:a16="http://schemas.microsoft.com/office/drawing/2014/main" xmlns="" id="{601D15AF-05A5-441B-B600-0E617B1863E4}"/>
              </a:ext>
            </a:extLst>
          </p:cNvPr>
          <p:cNvSpPr/>
          <p:nvPr/>
        </p:nvSpPr>
        <p:spPr bwMode="auto">
          <a:xfrm>
            <a:off x="22285325" y="7770813"/>
            <a:ext cx="5191125" cy="2028825"/>
          </a:xfrm>
          <a:prstGeom prst="leftArrowCallout">
            <a:avLst>
              <a:gd name="adj1" fmla="val 25000"/>
              <a:gd name="adj2" fmla="val 25000"/>
              <a:gd name="adj3" fmla="val 25000"/>
              <a:gd name="adj4" fmla="val 68031"/>
            </a:avLst>
          </a:prstGeom>
          <a:solidFill>
            <a:srgbClr val="CFD9E9"/>
          </a:solidFill>
          <a:ln w="9525" cap="flat" cmpd="sng" algn="ctr">
            <a:solidFill>
              <a:schemeClr val="tx1"/>
            </a:solidFill>
            <a:prstDash val="solid"/>
            <a:round/>
            <a:headEnd type="none" w="med" len="med"/>
            <a:tailEnd type="none" w="med" len="med"/>
          </a:ln>
          <a:effectLst/>
        </p:spPr>
        <p:txBody>
          <a:bodyPr/>
          <a:lstStyle/>
          <a:p>
            <a:pPr>
              <a:defRPr/>
            </a:pPr>
            <a:r>
              <a:rPr lang="en-US" sz="2400" dirty="0">
                <a:solidFill>
                  <a:srgbClr val="1A439B"/>
                </a:solidFill>
                <a:latin typeface="+mn-lt"/>
              </a:rPr>
              <a:t>Se </a:t>
            </a:r>
            <a:r>
              <a:rPr lang="en-US" sz="2400" dirty="0" err="1">
                <a:solidFill>
                  <a:srgbClr val="1A439B"/>
                </a:solidFill>
                <a:latin typeface="+mn-lt"/>
              </a:rPr>
              <a:t>possível</a:t>
            </a:r>
            <a:r>
              <a:rPr lang="en-US" sz="2400" dirty="0">
                <a:solidFill>
                  <a:srgbClr val="1A439B"/>
                </a:solidFill>
                <a:latin typeface="+mn-lt"/>
              </a:rPr>
              <a:t>, </a:t>
            </a:r>
            <a:r>
              <a:rPr lang="en-US" sz="2400" dirty="0" err="1">
                <a:solidFill>
                  <a:srgbClr val="1A439B"/>
                </a:solidFill>
                <a:latin typeface="+mn-lt"/>
              </a:rPr>
              <a:t>em</a:t>
            </a:r>
            <a:r>
              <a:rPr lang="en-US" sz="2400" dirty="0">
                <a:solidFill>
                  <a:srgbClr val="1A439B"/>
                </a:solidFill>
                <a:latin typeface="+mn-lt"/>
              </a:rPr>
              <a:t> </a:t>
            </a:r>
            <a:r>
              <a:rPr lang="en-US" sz="2400" dirty="0" err="1">
                <a:solidFill>
                  <a:srgbClr val="1A439B"/>
                </a:solidFill>
                <a:latin typeface="+mn-lt"/>
              </a:rPr>
              <a:t>gráficos</a:t>
            </a:r>
            <a:r>
              <a:rPr lang="en-US" sz="2400" dirty="0">
                <a:solidFill>
                  <a:srgbClr val="1A439B"/>
                </a:solidFill>
                <a:latin typeface="+mn-lt"/>
              </a:rPr>
              <a:t>, </a:t>
            </a:r>
            <a:r>
              <a:rPr lang="en-US" sz="2400" dirty="0" err="1">
                <a:solidFill>
                  <a:srgbClr val="1A439B"/>
                </a:solidFill>
                <a:latin typeface="+mn-lt"/>
              </a:rPr>
              <a:t>usar</a:t>
            </a:r>
            <a:r>
              <a:rPr lang="en-US" sz="2400" dirty="0">
                <a:solidFill>
                  <a:srgbClr val="1A439B"/>
                </a:solidFill>
                <a:latin typeface="+mn-lt"/>
              </a:rPr>
              <a:t> a </a:t>
            </a:r>
            <a:r>
              <a:rPr lang="en-US" sz="2400" dirty="0" err="1">
                <a:solidFill>
                  <a:srgbClr val="1A439B"/>
                </a:solidFill>
                <a:latin typeface="+mn-lt"/>
              </a:rPr>
              <a:t>palete</a:t>
            </a:r>
            <a:r>
              <a:rPr lang="en-US" sz="2400" dirty="0">
                <a:solidFill>
                  <a:srgbClr val="1A439B"/>
                </a:solidFill>
                <a:latin typeface="+mn-lt"/>
              </a:rPr>
              <a:t> de cores do poster (</a:t>
            </a:r>
            <a:r>
              <a:rPr lang="en-US" sz="2400" dirty="0" err="1">
                <a:solidFill>
                  <a:srgbClr val="1A439B"/>
                </a:solidFill>
                <a:latin typeface="+mn-lt"/>
              </a:rPr>
              <a:t>azul</a:t>
            </a:r>
            <a:r>
              <a:rPr lang="en-US" sz="2400" dirty="0">
                <a:solidFill>
                  <a:srgbClr val="1A439B"/>
                </a:solidFill>
                <a:latin typeface="+mn-lt"/>
              </a:rPr>
              <a:t> </a:t>
            </a:r>
            <a:r>
              <a:rPr lang="en-US" sz="2400" dirty="0" err="1">
                <a:solidFill>
                  <a:srgbClr val="1A439B"/>
                </a:solidFill>
                <a:latin typeface="+mn-lt"/>
              </a:rPr>
              <a:t>escuro</a:t>
            </a:r>
            <a:r>
              <a:rPr lang="en-US" sz="2400" dirty="0">
                <a:solidFill>
                  <a:srgbClr val="1A439B"/>
                </a:solidFill>
                <a:latin typeface="+mn-lt"/>
              </a:rPr>
              <a:t>, </a:t>
            </a:r>
            <a:r>
              <a:rPr lang="en-US" sz="2400" dirty="0" err="1">
                <a:solidFill>
                  <a:srgbClr val="1A439B"/>
                </a:solidFill>
                <a:latin typeface="+mn-lt"/>
              </a:rPr>
              <a:t>azul</a:t>
            </a:r>
            <a:r>
              <a:rPr lang="en-US" sz="2400" dirty="0">
                <a:solidFill>
                  <a:srgbClr val="1A439B"/>
                </a:solidFill>
                <a:latin typeface="+mn-lt"/>
              </a:rPr>
              <a:t> claro, </a:t>
            </a:r>
            <a:r>
              <a:rPr lang="en-US" sz="2400" dirty="0" err="1">
                <a:solidFill>
                  <a:srgbClr val="1A439B"/>
                </a:solidFill>
                <a:latin typeface="+mn-lt"/>
              </a:rPr>
              <a:t>cinza</a:t>
            </a:r>
            <a:r>
              <a:rPr lang="en-US" sz="2400" dirty="0">
                <a:solidFill>
                  <a:srgbClr val="1A439B"/>
                </a:solidFill>
                <a:latin typeface="+mn-lt"/>
              </a:rPr>
              <a:t>)</a:t>
            </a:r>
          </a:p>
          <a:p>
            <a:pPr>
              <a:defRPr/>
            </a:pPr>
            <a:endParaRPr lang="en-US" sz="2400" dirty="0" err="1">
              <a:solidFill>
                <a:srgbClr val="1A439B"/>
              </a:solidFill>
              <a:latin typeface="+mn-lt"/>
            </a:endParaRPr>
          </a:p>
        </p:txBody>
      </p:sp>
      <p:sp>
        <p:nvSpPr>
          <p:cNvPr id="25" name="Right Arrow Callout 24">
            <a:extLst>
              <a:ext uri="{FF2B5EF4-FFF2-40B4-BE49-F238E27FC236}">
                <a16:creationId xmlns:a16="http://schemas.microsoft.com/office/drawing/2014/main" xmlns="" id="{9416753E-850D-498C-BD38-7CA3DFDC8BF4}"/>
              </a:ext>
            </a:extLst>
          </p:cNvPr>
          <p:cNvSpPr/>
          <p:nvPr/>
        </p:nvSpPr>
        <p:spPr bwMode="auto">
          <a:xfrm>
            <a:off x="-3565525" y="14349413"/>
            <a:ext cx="3384550" cy="2373312"/>
          </a:xfrm>
          <a:prstGeom prst="rightArrowCallout">
            <a:avLst>
              <a:gd name="adj1" fmla="val 19954"/>
              <a:gd name="adj2" fmla="val 26605"/>
              <a:gd name="adj3" fmla="val 25000"/>
              <a:gd name="adj4" fmla="val 75672"/>
            </a:avLst>
          </a:prstGeom>
          <a:solidFill>
            <a:srgbClr val="CFD9E9"/>
          </a:solidFill>
          <a:ln w="9525" cap="flat" cmpd="sng" algn="ctr">
            <a:solidFill>
              <a:schemeClr val="tx1"/>
            </a:solidFill>
            <a:prstDash val="solid"/>
            <a:round/>
            <a:headEnd type="none" w="med" len="med"/>
            <a:tailEnd type="none" w="med" len="med"/>
          </a:ln>
          <a:effectLst/>
        </p:spPr>
        <p:txBody>
          <a:bodyPr/>
          <a:lstStyle/>
          <a:p>
            <a:pPr>
              <a:defRPr/>
            </a:pPr>
            <a:r>
              <a:rPr lang="en-US" sz="2400" dirty="0" err="1">
                <a:solidFill>
                  <a:srgbClr val="1A439B"/>
                </a:solidFill>
                <a:latin typeface="+mn-lt"/>
              </a:rPr>
              <a:t>Coluna</a:t>
            </a:r>
            <a:r>
              <a:rPr lang="en-US" sz="2400" dirty="0">
                <a:solidFill>
                  <a:srgbClr val="1A439B"/>
                </a:solidFill>
                <a:latin typeface="+mn-lt"/>
              </a:rPr>
              <a:t> vertical (à </a:t>
            </a:r>
            <a:r>
              <a:rPr lang="en-US" sz="2400" dirty="0" err="1">
                <a:solidFill>
                  <a:srgbClr val="1A439B"/>
                </a:solidFill>
                <a:latin typeface="+mn-lt"/>
              </a:rPr>
              <a:t>esquerda</a:t>
            </a:r>
            <a:r>
              <a:rPr lang="en-US" sz="2400" dirty="0">
                <a:solidFill>
                  <a:srgbClr val="1A439B"/>
                </a:solidFill>
                <a:latin typeface="+mn-lt"/>
              </a:rPr>
              <a:t>) </a:t>
            </a:r>
            <a:r>
              <a:rPr lang="en-US" sz="2400" dirty="0" err="1">
                <a:solidFill>
                  <a:srgbClr val="1A439B"/>
                </a:solidFill>
                <a:latin typeface="+mn-lt"/>
              </a:rPr>
              <a:t>deve</a:t>
            </a:r>
            <a:r>
              <a:rPr lang="en-US" sz="2400" dirty="0">
                <a:solidFill>
                  <a:srgbClr val="1A439B"/>
                </a:solidFill>
                <a:latin typeface="+mn-lt"/>
              </a:rPr>
              <a:t> </a:t>
            </a:r>
            <a:r>
              <a:rPr lang="en-US" sz="2400" dirty="0" err="1">
                <a:solidFill>
                  <a:srgbClr val="1A439B"/>
                </a:solidFill>
                <a:latin typeface="+mn-lt"/>
              </a:rPr>
              <a:t>ficar</a:t>
            </a:r>
            <a:r>
              <a:rPr lang="en-US" sz="2400" dirty="0">
                <a:solidFill>
                  <a:srgbClr val="1A439B"/>
                </a:solidFill>
                <a:latin typeface="+mn-lt"/>
              </a:rPr>
              <a:t> </a:t>
            </a:r>
            <a:r>
              <a:rPr lang="en-US" sz="2400" dirty="0" err="1">
                <a:solidFill>
                  <a:srgbClr val="1A439B"/>
                </a:solidFill>
                <a:latin typeface="+mn-lt"/>
              </a:rPr>
              <a:t>vazia</a:t>
            </a:r>
            <a:endParaRPr lang="en-US" sz="2400" dirty="0">
              <a:solidFill>
                <a:srgbClr val="1A439B"/>
              </a:solidFill>
              <a:latin typeface="+mn-lt"/>
            </a:endParaRPr>
          </a:p>
        </p:txBody>
      </p:sp>
      <p:sp>
        <p:nvSpPr>
          <p:cNvPr id="28" name="Left Arrow Callout 6">
            <a:extLst>
              <a:ext uri="{FF2B5EF4-FFF2-40B4-BE49-F238E27FC236}">
                <a16:creationId xmlns:a16="http://schemas.microsoft.com/office/drawing/2014/main" xmlns="" id="{E3873C68-7B29-49F1-9B3B-56419DF84206}"/>
              </a:ext>
            </a:extLst>
          </p:cNvPr>
          <p:cNvSpPr/>
          <p:nvPr/>
        </p:nvSpPr>
        <p:spPr bwMode="auto">
          <a:xfrm>
            <a:off x="22285325" y="27913013"/>
            <a:ext cx="4751388" cy="3044825"/>
          </a:xfrm>
          <a:prstGeom prst="leftArrowCallout">
            <a:avLst>
              <a:gd name="adj1" fmla="val 25000"/>
              <a:gd name="adj2" fmla="val 25000"/>
              <a:gd name="adj3" fmla="val 25000"/>
              <a:gd name="adj4" fmla="val 70781"/>
            </a:avLst>
          </a:prstGeom>
          <a:solidFill>
            <a:srgbClr val="CFD9E9"/>
          </a:solidFill>
          <a:ln w="9525" cap="flat" cmpd="sng" algn="ctr">
            <a:solidFill>
              <a:schemeClr val="tx1"/>
            </a:solidFill>
            <a:prstDash val="solid"/>
            <a:round/>
            <a:headEnd type="none" w="med" len="med"/>
            <a:tailEnd type="none" w="med" len="med"/>
          </a:ln>
          <a:effectLst/>
        </p:spPr>
        <p:txBody>
          <a:bodyPr/>
          <a:lstStyle/>
          <a:p>
            <a:pPr>
              <a:defRPr/>
            </a:pPr>
            <a:r>
              <a:rPr lang="en-US" sz="2400" dirty="0" err="1">
                <a:solidFill>
                  <a:srgbClr val="1A439B"/>
                </a:solidFill>
                <a:latin typeface="+mn-lt"/>
              </a:rPr>
              <a:t>Procurar</a:t>
            </a:r>
            <a:r>
              <a:rPr lang="en-US" sz="2400" dirty="0">
                <a:solidFill>
                  <a:srgbClr val="1A439B"/>
                </a:solidFill>
                <a:latin typeface="+mn-lt"/>
              </a:rPr>
              <a:t> que o </a:t>
            </a:r>
            <a:r>
              <a:rPr lang="en-US" sz="2400" dirty="0" err="1">
                <a:solidFill>
                  <a:srgbClr val="1A439B"/>
                </a:solidFill>
                <a:latin typeface="+mn-lt"/>
              </a:rPr>
              <a:t>corpo</a:t>
            </a:r>
            <a:r>
              <a:rPr lang="en-US" sz="2400" dirty="0">
                <a:solidFill>
                  <a:srgbClr val="1A439B"/>
                </a:solidFill>
                <a:latin typeface="+mn-lt"/>
              </a:rPr>
              <a:t> fique </a:t>
            </a:r>
            <a:r>
              <a:rPr lang="en-US" sz="2400" dirty="0" err="1">
                <a:solidFill>
                  <a:srgbClr val="1A439B"/>
                </a:solidFill>
                <a:latin typeface="+mn-lt"/>
              </a:rPr>
              <a:t>alinhado</a:t>
            </a:r>
            <a:r>
              <a:rPr lang="en-US" sz="2400" dirty="0">
                <a:solidFill>
                  <a:srgbClr val="1A439B"/>
                </a:solidFill>
                <a:latin typeface="+mn-lt"/>
              </a:rPr>
              <a:t> pela </a:t>
            </a:r>
            <a:r>
              <a:rPr lang="en-US" sz="2400" dirty="0" err="1">
                <a:solidFill>
                  <a:srgbClr val="1A439B"/>
                </a:solidFill>
                <a:latin typeface="+mn-lt"/>
              </a:rPr>
              <a:t>guia</a:t>
            </a:r>
            <a:r>
              <a:rPr lang="en-US" sz="2400" dirty="0">
                <a:solidFill>
                  <a:srgbClr val="1A439B"/>
                </a:solidFill>
                <a:latin typeface="+mn-lt"/>
              </a:rPr>
              <a:t>, </a:t>
            </a:r>
            <a:r>
              <a:rPr lang="en-US" sz="2400" dirty="0" err="1">
                <a:solidFill>
                  <a:srgbClr val="1A439B"/>
                </a:solidFill>
                <a:latin typeface="+mn-lt"/>
              </a:rPr>
              <a:t>nas</a:t>
            </a:r>
            <a:r>
              <a:rPr lang="en-US" sz="2400" dirty="0">
                <a:solidFill>
                  <a:srgbClr val="1A439B"/>
                </a:solidFill>
                <a:latin typeface="+mn-lt"/>
              </a:rPr>
              <a:t> </a:t>
            </a:r>
            <a:r>
              <a:rPr lang="en-US" sz="2400" dirty="0" err="1">
                <a:solidFill>
                  <a:srgbClr val="1A439B"/>
                </a:solidFill>
                <a:latin typeface="+mn-lt"/>
              </a:rPr>
              <a:t>duas</a:t>
            </a:r>
            <a:r>
              <a:rPr lang="en-US" sz="2400" dirty="0">
                <a:solidFill>
                  <a:srgbClr val="1A439B"/>
                </a:solidFill>
                <a:latin typeface="+mn-lt"/>
              </a:rPr>
              <a:t> </a:t>
            </a:r>
            <a:r>
              <a:rPr lang="en-US" sz="2400" dirty="0" err="1">
                <a:solidFill>
                  <a:srgbClr val="1A439B"/>
                </a:solidFill>
                <a:latin typeface="+mn-lt"/>
              </a:rPr>
              <a:t>colunas</a:t>
            </a:r>
            <a:r>
              <a:rPr lang="en-US" sz="2400" dirty="0">
                <a:solidFill>
                  <a:srgbClr val="1A439B"/>
                </a:solidFill>
                <a:latin typeface="+mn-lt"/>
              </a:rPr>
              <a:t>.</a:t>
            </a:r>
          </a:p>
          <a:p>
            <a:pPr>
              <a:defRPr/>
            </a:pPr>
            <a:endParaRPr lang="en-US" sz="2400" dirty="0">
              <a:solidFill>
                <a:srgbClr val="1A439B"/>
              </a:solidFill>
              <a:latin typeface="+mn-lt"/>
            </a:endParaRPr>
          </a:p>
          <a:p>
            <a:pPr>
              <a:defRPr/>
            </a:pPr>
            <a:endParaRPr lang="en-US" sz="2400" dirty="0">
              <a:solidFill>
                <a:srgbClr val="1A439B"/>
              </a:solidFill>
              <a:latin typeface="+mn-lt"/>
            </a:endParaRPr>
          </a:p>
        </p:txBody>
      </p:sp>
      <p:sp>
        <p:nvSpPr>
          <p:cNvPr id="6" name="Speech Bubble: Rectangle 5">
            <a:extLst>
              <a:ext uri="{FF2B5EF4-FFF2-40B4-BE49-F238E27FC236}">
                <a16:creationId xmlns:a16="http://schemas.microsoft.com/office/drawing/2014/main" xmlns="" id="{BD28A229-E33E-4E5F-BA10-BF7E75EB9BDF}"/>
              </a:ext>
            </a:extLst>
          </p:cNvPr>
          <p:cNvSpPr/>
          <p:nvPr/>
        </p:nvSpPr>
        <p:spPr bwMode="auto">
          <a:xfrm>
            <a:off x="-12839700" y="12503150"/>
            <a:ext cx="8561387" cy="5970588"/>
          </a:xfrm>
          <a:prstGeom prst="wedgeRectCallout">
            <a:avLst>
              <a:gd name="adj1" fmla="val -19014"/>
              <a:gd name="adj2" fmla="val 87506"/>
            </a:avLst>
          </a:prstGeom>
          <a:solidFill>
            <a:srgbClr val="CFD9E9"/>
          </a:solidFill>
          <a:ln w="9525" cap="flat" cmpd="sng" algn="ctr">
            <a:solidFill>
              <a:schemeClr val="tx1"/>
            </a:solidFill>
            <a:prstDash val="solid"/>
            <a:round/>
            <a:headEnd type="none" w="med" len="med"/>
            <a:tailEnd type="none" w="med" len="med"/>
          </a:ln>
          <a:effectLst/>
        </p:spPr>
        <p:txBody>
          <a:bodyPr/>
          <a:lstStyle/>
          <a:p>
            <a:pPr>
              <a:defRPr/>
            </a:pPr>
            <a:r>
              <a:rPr lang="en-US" sz="2400" dirty="0" err="1">
                <a:solidFill>
                  <a:srgbClr val="1A439B"/>
                </a:solidFill>
                <a:latin typeface="+mn-lt"/>
              </a:rPr>
              <a:t>Produção</a:t>
            </a:r>
            <a:r>
              <a:rPr lang="en-US" sz="2400" dirty="0">
                <a:solidFill>
                  <a:srgbClr val="1A439B"/>
                </a:solidFill>
                <a:latin typeface="+mn-lt"/>
              </a:rPr>
              <a:t> do </a:t>
            </a:r>
            <a:r>
              <a:rPr lang="en-US" sz="2400" dirty="0">
                <a:solidFill>
                  <a:srgbClr val="1A439B"/>
                </a:solidFill>
                <a:latin typeface="+mj-lt"/>
              </a:rPr>
              <a:t>PDF da </a:t>
            </a:r>
            <a:r>
              <a:rPr lang="en-US" sz="2400" dirty="0" err="1">
                <a:solidFill>
                  <a:srgbClr val="1A439B"/>
                </a:solidFill>
                <a:latin typeface="+mj-lt"/>
              </a:rPr>
              <a:t>versão</a:t>
            </a:r>
            <a:r>
              <a:rPr lang="en-US" sz="2400" dirty="0">
                <a:solidFill>
                  <a:srgbClr val="1A439B"/>
                </a:solidFill>
                <a:latin typeface="+mj-lt"/>
              </a:rPr>
              <a:t> final:</a:t>
            </a:r>
          </a:p>
          <a:p>
            <a:pPr>
              <a:defRPr/>
            </a:pPr>
            <a:endParaRPr lang="en-US" sz="2400" dirty="0">
              <a:solidFill>
                <a:srgbClr val="1A439B"/>
              </a:solidFill>
              <a:latin typeface="+mn-lt"/>
            </a:endParaRPr>
          </a:p>
          <a:p>
            <a:pPr marL="342900" indent="-342900">
              <a:buFont typeface="Arial" panose="020B0604020202020204" pitchFamily="34" charset="0"/>
              <a:buChar char="•"/>
              <a:defRPr/>
            </a:pPr>
            <a:r>
              <a:rPr lang="en-US" sz="2400" dirty="0" err="1">
                <a:solidFill>
                  <a:srgbClr val="1A439B"/>
                </a:solidFill>
                <a:latin typeface="+mn-lt"/>
              </a:rPr>
              <a:t>atenção</a:t>
            </a:r>
            <a:r>
              <a:rPr lang="en-US" sz="2400" dirty="0">
                <a:solidFill>
                  <a:srgbClr val="1A439B"/>
                </a:solidFill>
                <a:latin typeface="+mn-lt"/>
              </a:rPr>
              <a:t> à </a:t>
            </a:r>
            <a:r>
              <a:rPr lang="en-US" sz="2400" dirty="0" err="1">
                <a:solidFill>
                  <a:srgbClr val="1A439B"/>
                </a:solidFill>
                <a:latin typeface="+mn-lt"/>
              </a:rPr>
              <a:t>qualidade</a:t>
            </a:r>
            <a:r>
              <a:rPr lang="en-US" sz="2400" dirty="0">
                <a:solidFill>
                  <a:srgbClr val="1A439B"/>
                </a:solidFill>
                <a:latin typeface="+mn-lt"/>
              </a:rPr>
              <a:t> das imagens </a:t>
            </a:r>
            <a:r>
              <a:rPr lang="en-US" sz="2400" dirty="0" err="1">
                <a:solidFill>
                  <a:srgbClr val="1A439B"/>
                </a:solidFill>
                <a:latin typeface="+mn-lt"/>
              </a:rPr>
              <a:t>originais</a:t>
            </a:r>
            <a:r>
              <a:rPr lang="en-US" sz="2400" dirty="0">
                <a:solidFill>
                  <a:srgbClr val="1A439B"/>
                </a:solidFill>
                <a:latin typeface="+mn-lt"/>
              </a:rPr>
              <a:t>: </a:t>
            </a:r>
            <a:r>
              <a:rPr lang="en-US" sz="2400" dirty="0" err="1">
                <a:solidFill>
                  <a:srgbClr val="1A439B"/>
                </a:solidFill>
                <a:latin typeface="+mn-lt"/>
              </a:rPr>
              <a:t>pelo</a:t>
            </a:r>
            <a:r>
              <a:rPr lang="en-US" sz="2400" dirty="0">
                <a:solidFill>
                  <a:srgbClr val="1A439B"/>
                </a:solidFill>
                <a:latin typeface="+mn-lt"/>
              </a:rPr>
              <a:t> </a:t>
            </a:r>
            <a:r>
              <a:rPr lang="en-US" sz="2400" dirty="0" err="1">
                <a:solidFill>
                  <a:srgbClr val="1A439B"/>
                </a:solidFill>
                <a:latin typeface="+mn-lt"/>
              </a:rPr>
              <a:t>menos</a:t>
            </a:r>
            <a:r>
              <a:rPr lang="en-US" sz="2400" dirty="0">
                <a:solidFill>
                  <a:srgbClr val="1A439B"/>
                </a:solidFill>
                <a:latin typeface="+mn-lt"/>
              </a:rPr>
              <a:t> 300dpi (cores) </a:t>
            </a:r>
            <a:r>
              <a:rPr lang="en-US" sz="2400" dirty="0" err="1">
                <a:solidFill>
                  <a:srgbClr val="1A439B"/>
                </a:solidFill>
                <a:latin typeface="+mn-lt"/>
              </a:rPr>
              <a:t>ou</a:t>
            </a:r>
            <a:r>
              <a:rPr lang="en-US" sz="2400" dirty="0">
                <a:solidFill>
                  <a:srgbClr val="1A439B"/>
                </a:solidFill>
                <a:latin typeface="+mn-lt"/>
              </a:rPr>
              <a:t> 600dpi (</a:t>
            </a:r>
            <a:r>
              <a:rPr lang="en-US" sz="2400" dirty="0" err="1">
                <a:solidFill>
                  <a:srgbClr val="1A439B"/>
                </a:solidFill>
                <a:latin typeface="+mn-lt"/>
              </a:rPr>
              <a:t>escala</a:t>
            </a:r>
            <a:r>
              <a:rPr lang="en-US" sz="2400" dirty="0">
                <a:solidFill>
                  <a:srgbClr val="1A439B"/>
                </a:solidFill>
                <a:latin typeface="+mn-lt"/>
              </a:rPr>
              <a:t> de </a:t>
            </a:r>
            <a:r>
              <a:rPr lang="en-US" sz="2400" dirty="0" err="1">
                <a:solidFill>
                  <a:srgbClr val="1A439B"/>
                </a:solidFill>
                <a:latin typeface="+mn-lt"/>
              </a:rPr>
              <a:t>cinzentos</a:t>
            </a:r>
            <a:r>
              <a:rPr lang="en-US" sz="2400" dirty="0">
                <a:solidFill>
                  <a:srgbClr val="1A439B"/>
                </a:solidFill>
                <a:latin typeface="+mn-lt"/>
              </a:rPr>
              <a:t>).</a:t>
            </a:r>
          </a:p>
          <a:p>
            <a:pPr marL="342900" indent="-342900">
              <a:buFont typeface="Arial" panose="020B0604020202020204" pitchFamily="34" charset="0"/>
              <a:buChar char="•"/>
              <a:defRPr/>
            </a:pPr>
            <a:r>
              <a:rPr lang="en-US" sz="2400" dirty="0">
                <a:solidFill>
                  <a:srgbClr val="1A439B"/>
                </a:solidFill>
                <a:latin typeface="+mn-lt"/>
              </a:rPr>
              <a:t>o Office 2016 </a:t>
            </a:r>
            <a:r>
              <a:rPr lang="en-US" sz="2400" dirty="0" err="1">
                <a:solidFill>
                  <a:srgbClr val="1A439B"/>
                </a:solidFill>
                <a:latin typeface="+mn-lt"/>
              </a:rPr>
              <a:t>permite</a:t>
            </a:r>
            <a:r>
              <a:rPr lang="en-US" sz="2400" dirty="0">
                <a:solidFill>
                  <a:srgbClr val="1A439B"/>
                </a:solidFill>
                <a:latin typeface="+mn-lt"/>
              </a:rPr>
              <a:t> </a:t>
            </a:r>
            <a:r>
              <a:rPr lang="en-US" sz="2400" dirty="0" err="1">
                <a:solidFill>
                  <a:srgbClr val="1A439B"/>
                </a:solidFill>
                <a:latin typeface="+mn-lt"/>
              </a:rPr>
              <a:t>exportar</a:t>
            </a:r>
            <a:r>
              <a:rPr lang="en-US" sz="2400" dirty="0">
                <a:solidFill>
                  <a:srgbClr val="1A439B"/>
                </a:solidFill>
                <a:latin typeface="+mn-lt"/>
              </a:rPr>
              <a:t> PDF (File&gt;Export&gt;Create PDF). </a:t>
            </a:r>
            <a:r>
              <a:rPr lang="en-US" sz="2400" dirty="0" err="1">
                <a:solidFill>
                  <a:srgbClr val="1A439B"/>
                </a:solidFill>
                <a:latin typeface="+mn-lt"/>
              </a:rPr>
              <a:t>Selecionar</a:t>
            </a:r>
            <a:r>
              <a:rPr lang="en-US" sz="2400" dirty="0">
                <a:solidFill>
                  <a:srgbClr val="1A439B"/>
                </a:solidFill>
                <a:latin typeface="+mn-lt"/>
              </a:rPr>
              <a:t>: “Optimize for Printing”</a:t>
            </a:r>
          </a:p>
          <a:p>
            <a:pPr marL="342900" indent="-342900">
              <a:buFont typeface="Arial" panose="020B0604020202020204" pitchFamily="34" charset="0"/>
              <a:buChar char="•"/>
              <a:defRPr/>
            </a:pPr>
            <a:r>
              <a:rPr lang="en-US" sz="2400" dirty="0" err="1">
                <a:solidFill>
                  <a:srgbClr val="1A439B"/>
                </a:solidFill>
                <a:latin typeface="+mn-lt"/>
              </a:rPr>
              <a:t>Conferir</a:t>
            </a:r>
            <a:r>
              <a:rPr lang="en-US" sz="2400" dirty="0">
                <a:solidFill>
                  <a:srgbClr val="1A439B"/>
                </a:solidFill>
                <a:latin typeface="+mn-lt"/>
              </a:rPr>
              <a:t> que o PDF </a:t>
            </a:r>
            <a:r>
              <a:rPr lang="en-US" sz="2400" dirty="0" err="1">
                <a:solidFill>
                  <a:srgbClr val="1A439B"/>
                </a:solidFill>
                <a:latin typeface="+mn-lt"/>
              </a:rPr>
              <a:t>produzido</a:t>
            </a:r>
            <a:r>
              <a:rPr lang="en-US" sz="2400" dirty="0">
                <a:solidFill>
                  <a:srgbClr val="1A439B"/>
                </a:solidFill>
                <a:latin typeface="+mn-lt"/>
              </a:rPr>
              <a:t> </a:t>
            </a:r>
            <a:r>
              <a:rPr lang="en-US" sz="2400" dirty="0" err="1">
                <a:solidFill>
                  <a:srgbClr val="1A439B"/>
                </a:solidFill>
                <a:latin typeface="+mn-lt"/>
              </a:rPr>
              <a:t>tem</a:t>
            </a:r>
            <a:r>
              <a:rPr lang="en-US" sz="2400" dirty="0">
                <a:solidFill>
                  <a:srgbClr val="1A439B"/>
                </a:solidFill>
                <a:latin typeface="+mn-lt"/>
              </a:rPr>
              <a:t> a </a:t>
            </a:r>
            <a:r>
              <a:rPr lang="en-US" sz="2400" dirty="0" err="1">
                <a:solidFill>
                  <a:srgbClr val="1A439B"/>
                </a:solidFill>
                <a:latin typeface="+mn-lt"/>
              </a:rPr>
              <a:t>qualidade</a:t>
            </a:r>
            <a:r>
              <a:rPr lang="en-US" sz="2400" dirty="0">
                <a:solidFill>
                  <a:srgbClr val="1A439B"/>
                </a:solidFill>
                <a:latin typeface="+mn-lt"/>
              </a:rPr>
              <a:t> </a:t>
            </a:r>
            <a:r>
              <a:rPr lang="en-US" sz="2400" dirty="0" err="1">
                <a:solidFill>
                  <a:srgbClr val="1A439B"/>
                </a:solidFill>
                <a:latin typeface="+mn-lt"/>
              </a:rPr>
              <a:t>pretendida</a:t>
            </a:r>
            <a:r>
              <a:rPr lang="en-US" sz="2400" dirty="0">
                <a:solidFill>
                  <a:srgbClr val="1A439B"/>
                </a:solidFill>
                <a:latin typeface="+mn-lt"/>
              </a:rPr>
              <a:t>:  </a:t>
            </a:r>
            <a:r>
              <a:rPr lang="en-US" sz="2400" dirty="0" err="1">
                <a:solidFill>
                  <a:srgbClr val="1A439B"/>
                </a:solidFill>
                <a:latin typeface="+mn-lt"/>
              </a:rPr>
              <a:t>abrir</a:t>
            </a:r>
            <a:r>
              <a:rPr lang="en-US" sz="2400" dirty="0">
                <a:solidFill>
                  <a:srgbClr val="1A439B"/>
                </a:solidFill>
                <a:latin typeface="+mn-lt"/>
              </a:rPr>
              <a:t> num </a:t>
            </a:r>
            <a:r>
              <a:rPr lang="en-US" sz="2400" dirty="0" err="1">
                <a:solidFill>
                  <a:srgbClr val="1A439B"/>
                </a:solidFill>
                <a:latin typeface="+mn-lt"/>
              </a:rPr>
              <a:t>visualizador</a:t>
            </a:r>
            <a:r>
              <a:rPr lang="en-US" sz="2400" dirty="0">
                <a:solidFill>
                  <a:srgbClr val="1A439B"/>
                </a:solidFill>
                <a:latin typeface="+mn-lt"/>
              </a:rPr>
              <a:t> de PDF e </a:t>
            </a:r>
            <a:r>
              <a:rPr lang="en-US" sz="2400" dirty="0" err="1">
                <a:solidFill>
                  <a:srgbClr val="1A439B"/>
                </a:solidFill>
                <a:latin typeface="+mn-lt"/>
              </a:rPr>
              <a:t>fazer</a:t>
            </a:r>
            <a:r>
              <a:rPr lang="en-US" sz="2400" dirty="0">
                <a:solidFill>
                  <a:srgbClr val="1A439B"/>
                </a:solidFill>
                <a:latin typeface="+mn-lt"/>
              </a:rPr>
              <a:t> zoom a 400% </a:t>
            </a:r>
            <a:r>
              <a:rPr lang="en-US" sz="2400" dirty="0">
                <a:solidFill>
                  <a:srgbClr val="1A439B"/>
                </a:solidFill>
                <a:latin typeface="+mn-lt"/>
                <a:sym typeface="Wingdings" panose="05000000000000000000" pitchFamily="2" charset="2"/>
              </a:rPr>
              <a:t></a:t>
            </a:r>
            <a:r>
              <a:rPr lang="en-US" sz="2400" dirty="0">
                <a:solidFill>
                  <a:srgbClr val="1A439B"/>
                </a:solidFill>
                <a:latin typeface="+mn-lt"/>
              </a:rPr>
              <a:t> </a:t>
            </a:r>
            <a:r>
              <a:rPr lang="en-US" sz="2400" dirty="0" err="1">
                <a:solidFill>
                  <a:srgbClr val="1A439B"/>
                </a:solidFill>
                <a:latin typeface="+mn-lt"/>
              </a:rPr>
              <a:t>confirmar</a:t>
            </a:r>
            <a:r>
              <a:rPr lang="en-US" sz="2400" dirty="0">
                <a:solidFill>
                  <a:srgbClr val="1A439B"/>
                </a:solidFill>
                <a:latin typeface="+mn-lt"/>
              </a:rPr>
              <a:t> o </a:t>
            </a:r>
            <a:r>
              <a:rPr lang="en-US" sz="2400" dirty="0" err="1">
                <a:solidFill>
                  <a:srgbClr val="1A439B"/>
                </a:solidFill>
                <a:latin typeface="+mn-lt"/>
              </a:rPr>
              <a:t>aspeto</a:t>
            </a:r>
            <a:r>
              <a:rPr lang="en-US" sz="2400" dirty="0">
                <a:solidFill>
                  <a:srgbClr val="1A439B"/>
                </a:solidFill>
                <a:latin typeface="+mn-lt"/>
              </a:rPr>
              <a:t> dos </a:t>
            </a:r>
            <a:r>
              <a:rPr lang="en-US" sz="2400" dirty="0" err="1">
                <a:solidFill>
                  <a:srgbClr val="1A439B"/>
                </a:solidFill>
                <a:latin typeface="+mn-lt"/>
              </a:rPr>
              <a:t>vários</a:t>
            </a:r>
            <a:r>
              <a:rPr lang="en-US" sz="2400" dirty="0">
                <a:solidFill>
                  <a:srgbClr val="1A439B"/>
                </a:solidFill>
                <a:latin typeface="+mn-lt"/>
              </a:rPr>
              <a:t> </a:t>
            </a:r>
            <a:r>
              <a:rPr lang="en-US" sz="2400" dirty="0" err="1">
                <a:solidFill>
                  <a:srgbClr val="1A439B"/>
                </a:solidFill>
                <a:latin typeface="+mn-lt"/>
              </a:rPr>
              <a:t>elementos</a:t>
            </a:r>
            <a:r>
              <a:rPr lang="en-US" sz="2400" dirty="0">
                <a:solidFill>
                  <a:srgbClr val="1A439B"/>
                </a:solidFill>
                <a:latin typeface="+mn-lt"/>
              </a:rPr>
              <a:t> do poster.</a:t>
            </a:r>
          </a:p>
          <a:p>
            <a:pPr marL="342900" indent="-342900">
              <a:buFont typeface="Arial" panose="020B0604020202020204" pitchFamily="34" charset="0"/>
              <a:buChar char="•"/>
              <a:defRPr/>
            </a:pPr>
            <a:endParaRPr lang="pt-PT" sz="2400" dirty="0" err="1">
              <a:solidFill>
                <a:srgbClr val="1A439B"/>
              </a:solidFill>
              <a:latin typeface="+mn-lt"/>
            </a:endParaRPr>
          </a:p>
        </p:txBody>
      </p:sp>
      <p:pic>
        <p:nvPicPr>
          <p:cNvPr id="5140" name="Picture 6">
            <a:extLst>
              <a:ext uri="{FF2B5EF4-FFF2-40B4-BE49-F238E27FC236}">
                <a16:creationId xmlns:a16="http://schemas.microsoft.com/office/drawing/2014/main" xmlns="" id="{8D48D778-5D5B-4476-9C1B-5B78F3C8BB3E}"/>
              </a:ext>
            </a:extLst>
          </p:cNvPr>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4818063" y="23899813"/>
            <a:ext cx="7812087" cy="5207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41" name="TextBox 14">
            <a:extLst>
              <a:ext uri="{FF2B5EF4-FFF2-40B4-BE49-F238E27FC236}">
                <a16:creationId xmlns:a16="http://schemas.microsoft.com/office/drawing/2014/main" xmlns="" id="{4F7CBFB9-10A6-4976-A4D4-6A8B9E512A1D}"/>
              </a:ext>
            </a:extLst>
          </p:cNvPr>
          <p:cNvSpPr txBox="1">
            <a:spLocks noChangeArrowheads="1"/>
          </p:cNvSpPr>
          <p:nvPr/>
        </p:nvSpPr>
        <p:spPr bwMode="auto">
          <a:xfrm>
            <a:off x="4791075" y="29106813"/>
            <a:ext cx="7839075" cy="400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defRPr sz="1600">
                <a:solidFill>
                  <a:schemeClr val="tx1"/>
                </a:solidFill>
                <a:latin typeface="Times" panose="02020603050405020304" pitchFamily="18" charset="0"/>
                <a:ea typeface="MS PGothic" panose="020B0600070205080204" pitchFamily="34" charset="-128"/>
              </a:defRPr>
            </a:lvl1pPr>
            <a:lvl2pPr marL="742950" indent="-285750">
              <a:defRPr sz="1600">
                <a:solidFill>
                  <a:schemeClr val="tx1"/>
                </a:solidFill>
                <a:latin typeface="Times" panose="02020603050405020304" pitchFamily="18" charset="0"/>
                <a:ea typeface="MS PGothic" panose="020B0600070205080204" pitchFamily="34" charset="-128"/>
              </a:defRPr>
            </a:lvl2pPr>
            <a:lvl3pPr marL="1143000" indent="-228600">
              <a:defRPr sz="1600">
                <a:solidFill>
                  <a:schemeClr val="tx1"/>
                </a:solidFill>
                <a:latin typeface="Times" panose="02020603050405020304" pitchFamily="18" charset="0"/>
                <a:ea typeface="MS PGothic" panose="020B0600070205080204" pitchFamily="34" charset="-128"/>
              </a:defRPr>
            </a:lvl3pPr>
            <a:lvl4pPr marL="1600200" indent="-228600">
              <a:defRPr sz="1600">
                <a:solidFill>
                  <a:schemeClr val="tx1"/>
                </a:solidFill>
                <a:latin typeface="Times" panose="02020603050405020304" pitchFamily="18" charset="0"/>
                <a:ea typeface="MS PGothic" panose="020B0600070205080204" pitchFamily="34" charset="-128"/>
              </a:defRPr>
            </a:lvl4pPr>
            <a:lvl5pPr marL="2057400" indent="-228600">
              <a:defRPr sz="1600">
                <a:solidFill>
                  <a:schemeClr val="tx1"/>
                </a:solidFill>
                <a:latin typeface="Times" panose="02020603050405020304" pitchFamily="18" charset="0"/>
                <a:ea typeface="MS PGothic" panose="020B0600070205080204" pitchFamily="34" charset="-128"/>
              </a:defRPr>
            </a:lvl5pPr>
            <a:lvl6pPr marL="2514600" indent="-228600" eaLnBrk="0" fontAlgn="base" hangingPunct="0">
              <a:spcBef>
                <a:spcPct val="0"/>
              </a:spcBef>
              <a:spcAft>
                <a:spcPct val="0"/>
              </a:spcAft>
              <a:defRPr sz="1600">
                <a:solidFill>
                  <a:schemeClr val="tx1"/>
                </a:solidFill>
                <a:latin typeface="Times" panose="02020603050405020304" pitchFamily="18" charset="0"/>
                <a:ea typeface="MS PGothic" panose="020B0600070205080204" pitchFamily="34" charset="-128"/>
              </a:defRPr>
            </a:lvl6pPr>
            <a:lvl7pPr marL="2971800" indent="-228600" eaLnBrk="0" fontAlgn="base" hangingPunct="0">
              <a:spcBef>
                <a:spcPct val="0"/>
              </a:spcBef>
              <a:spcAft>
                <a:spcPct val="0"/>
              </a:spcAft>
              <a:defRPr sz="1600">
                <a:solidFill>
                  <a:schemeClr val="tx1"/>
                </a:solidFill>
                <a:latin typeface="Times" panose="02020603050405020304" pitchFamily="18" charset="0"/>
                <a:ea typeface="MS PGothic" panose="020B0600070205080204" pitchFamily="34" charset="-128"/>
              </a:defRPr>
            </a:lvl7pPr>
            <a:lvl8pPr marL="3429000" indent="-228600" eaLnBrk="0" fontAlgn="base" hangingPunct="0">
              <a:spcBef>
                <a:spcPct val="0"/>
              </a:spcBef>
              <a:spcAft>
                <a:spcPct val="0"/>
              </a:spcAft>
              <a:defRPr sz="1600">
                <a:solidFill>
                  <a:schemeClr val="tx1"/>
                </a:solidFill>
                <a:latin typeface="Times" panose="02020603050405020304" pitchFamily="18" charset="0"/>
                <a:ea typeface="MS PGothic" panose="020B0600070205080204" pitchFamily="34" charset="-128"/>
              </a:defRPr>
            </a:lvl8pPr>
            <a:lvl9pPr marL="3886200" indent="-228600" eaLnBrk="0" fontAlgn="base" hangingPunct="0">
              <a:spcBef>
                <a:spcPct val="0"/>
              </a:spcBef>
              <a:spcAft>
                <a:spcPct val="0"/>
              </a:spcAft>
              <a:defRPr sz="1600">
                <a:solidFill>
                  <a:schemeClr val="tx1"/>
                </a:solidFill>
                <a:latin typeface="Times" panose="02020603050405020304" pitchFamily="18" charset="0"/>
                <a:ea typeface="MS PGothic" panose="020B0600070205080204" pitchFamily="34" charset="-128"/>
              </a:defRPr>
            </a:lvl9pPr>
          </a:lstStyle>
          <a:p>
            <a:pPr>
              <a:defRPr/>
            </a:pPr>
            <a:r>
              <a:rPr lang="en-US" altLang="en-US" sz="2000" dirty="0">
                <a:solidFill>
                  <a:srgbClr val="019FE0"/>
                </a:solidFill>
                <a:latin typeface="+mn-lt"/>
              </a:rPr>
              <a:t>Fig 2- Caption goes here. </a:t>
            </a:r>
          </a:p>
        </p:txBody>
      </p:sp>
      <p:sp>
        <p:nvSpPr>
          <p:cNvPr id="29" name="TextBox 13">
            <a:extLst>
              <a:ext uri="{FF2B5EF4-FFF2-40B4-BE49-F238E27FC236}">
                <a16:creationId xmlns:a16="http://schemas.microsoft.com/office/drawing/2014/main" xmlns="" id="{B6A32692-66E1-4B0A-9499-A64C44729178}"/>
              </a:ext>
            </a:extLst>
          </p:cNvPr>
          <p:cNvSpPr txBox="1">
            <a:spLocks noChangeArrowheads="1"/>
          </p:cNvSpPr>
          <p:nvPr/>
        </p:nvSpPr>
        <p:spPr bwMode="auto">
          <a:xfrm>
            <a:off x="13011150" y="20588288"/>
            <a:ext cx="7812088" cy="2586037"/>
          </a:xfrm>
          <a:prstGeom prst="rect">
            <a:avLst/>
          </a:prstGeom>
          <a:solidFill>
            <a:srgbClr val="DCDCDC"/>
          </a:solidFill>
          <a:ln>
            <a:noFill/>
          </a:ln>
          <a:extLst/>
        </p:spPr>
        <p:txBody>
          <a:bodyPr lIns="72000" tIns="72000" rIns="72000" bIns="108000">
            <a:spAutoFit/>
          </a:bodyPr>
          <a:lstStyle>
            <a:lvl1pPr>
              <a:defRPr sz="1600">
                <a:solidFill>
                  <a:schemeClr val="tx1"/>
                </a:solidFill>
                <a:latin typeface="Times" panose="02020603050405020304" pitchFamily="18" charset="0"/>
                <a:ea typeface="MS PGothic" panose="020B0600070205080204" pitchFamily="34" charset="-128"/>
              </a:defRPr>
            </a:lvl1pPr>
            <a:lvl2pPr marL="742950" indent="-285750">
              <a:defRPr sz="1600">
                <a:solidFill>
                  <a:schemeClr val="tx1"/>
                </a:solidFill>
                <a:latin typeface="Times" panose="02020603050405020304" pitchFamily="18" charset="0"/>
                <a:ea typeface="MS PGothic" panose="020B0600070205080204" pitchFamily="34" charset="-128"/>
              </a:defRPr>
            </a:lvl2pPr>
            <a:lvl3pPr marL="1143000" indent="-228600">
              <a:defRPr sz="1600">
                <a:solidFill>
                  <a:schemeClr val="tx1"/>
                </a:solidFill>
                <a:latin typeface="Times" panose="02020603050405020304" pitchFamily="18" charset="0"/>
                <a:ea typeface="MS PGothic" panose="020B0600070205080204" pitchFamily="34" charset="-128"/>
              </a:defRPr>
            </a:lvl3pPr>
            <a:lvl4pPr marL="1600200" indent="-228600">
              <a:defRPr sz="1600">
                <a:solidFill>
                  <a:schemeClr val="tx1"/>
                </a:solidFill>
                <a:latin typeface="Times" panose="02020603050405020304" pitchFamily="18" charset="0"/>
                <a:ea typeface="MS PGothic" panose="020B0600070205080204" pitchFamily="34" charset="-128"/>
              </a:defRPr>
            </a:lvl4pPr>
            <a:lvl5pPr marL="2057400" indent="-228600">
              <a:defRPr sz="1600">
                <a:solidFill>
                  <a:schemeClr val="tx1"/>
                </a:solidFill>
                <a:latin typeface="Times" panose="02020603050405020304" pitchFamily="18" charset="0"/>
                <a:ea typeface="MS PGothic" panose="020B0600070205080204" pitchFamily="34" charset="-128"/>
              </a:defRPr>
            </a:lvl5pPr>
            <a:lvl6pPr marL="2514600" indent="-228600" eaLnBrk="0" fontAlgn="base" hangingPunct="0">
              <a:spcBef>
                <a:spcPct val="0"/>
              </a:spcBef>
              <a:spcAft>
                <a:spcPct val="0"/>
              </a:spcAft>
              <a:defRPr sz="1600">
                <a:solidFill>
                  <a:schemeClr val="tx1"/>
                </a:solidFill>
                <a:latin typeface="Times" panose="02020603050405020304" pitchFamily="18" charset="0"/>
                <a:ea typeface="MS PGothic" panose="020B0600070205080204" pitchFamily="34" charset="-128"/>
              </a:defRPr>
            </a:lvl6pPr>
            <a:lvl7pPr marL="2971800" indent="-228600" eaLnBrk="0" fontAlgn="base" hangingPunct="0">
              <a:spcBef>
                <a:spcPct val="0"/>
              </a:spcBef>
              <a:spcAft>
                <a:spcPct val="0"/>
              </a:spcAft>
              <a:defRPr sz="1600">
                <a:solidFill>
                  <a:schemeClr val="tx1"/>
                </a:solidFill>
                <a:latin typeface="Times" panose="02020603050405020304" pitchFamily="18" charset="0"/>
                <a:ea typeface="MS PGothic" panose="020B0600070205080204" pitchFamily="34" charset="-128"/>
              </a:defRPr>
            </a:lvl7pPr>
            <a:lvl8pPr marL="3429000" indent="-228600" eaLnBrk="0" fontAlgn="base" hangingPunct="0">
              <a:spcBef>
                <a:spcPct val="0"/>
              </a:spcBef>
              <a:spcAft>
                <a:spcPct val="0"/>
              </a:spcAft>
              <a:defRPr sz="1600">
                <a:solidFill>
                  <a:schemeClr val="tx1"/>
                </a:solidFill>
                <a:latin typeface="Times" panose="02020603050405020304" pitchFamily="18" charset="0"/>
                <a:ea typeface="MS PGothic" panose="020B0600070205080204" pitchFamily="34" charset="-128"/>
              </a:defRPr>
            </a:lvl8pPr>
            <a:lvl9pPr marL="3886200" indent="-228600" eaLnBrk="0" fontAlgn="base" hangingPunct="0">
              <a:spcBef>
                <a:spcPct val="0"/>
              </a:spcBef>
              <a:spcAft>
                <a:spcPct val="0"/>
              </a:spcAft>
              <a:defRPr sz="1600">
                <a:solidFill>
                  <a:schemeClr val="tx1"/>
                </a:solidFill>
                <a:latin typeface="Times" panose="02020603050405020304" pitchFamily="18" charset="0"/>
                <a:ea typeface="MS PGothic" panose="020B0600070205080204" pitchFamily="34" charset="-128"/>
              </a:defRPr>
            </a:lvl9pPr>
          </a:lstStyle>
          <a:p>
            <a:pPr>
              <a:lnSpc>
                <a:spcPct val="120000"/>
              </a:lnSpc>
              <a:defRPr/>
            </a:pPr>
            <a:r>
              <a:rPr lang="en-GB" altLang="en-US" sz="3200" dirty="0">
                <a:solidFill>
                  <a:srgbClr val="019FE0"/>
                </a:solidFill>
                <a:latin typeface="+mj-lt"/>
                <a:cs typeface="Arial" panose="020B0604020202020204" pitchFamily="34" charset="0"/>
              </a:rPr>
              <a:t>The award highlight</a:t>
            </a:r>
          </a:p>
          <a:p>
            <a:pPr>
              <a:lnSpc>
                <a:spcPct val="120000"/>
              </a:lnSpc>
              <a:defRPr/>
            </a:pPr>
            <a:r>
              <a:rPr lang="en-GB" altLang="en-US" sz="2500" dirty="0">
                <a:latin typeface="Noto Sans Disp" panose="020B0502040504020204" pitchFamily="34"/>
                <a:ea typeface="Noto Sans Disp" panose="020B0502040504020204" pitchFamily="34"/>
                <a:cs typeface="Noto Sans Disp" panose="020B0502040504020204" pitchFamily="34"/>
              </a:rPr>
              <a:t>Some highlight is a box to stress a key point or summarize findings. Could go like this. </a:t>
            </a:r>
          </a:p>
          <a:p>
            <a:pPr marL="342900" indent="-342900">
              <a:lnSpc>
                <a:spcPct val="120000"/>
              </a:lnSpc>
              <a:buFont typeface="Arial" panose="020B0604020202020204" pitchFamily="34" charset="0"/>
              <a:buChar char="•"/>
              <a:defRPr/>
            </a:pPr>
            <a:r>
              <a:rPr lang="en-US" altLang="en-US" sz="2500" dirty="0">
                <a:latin typeface="Noto Sans Disp" panose="020B0502040504020204" pitchFamily="34"/>
                <a:ea typeface="Noto Sans Disp" panose="020B0502040504020204" pitchFamily="34"/>
                <a:cs typeface="Noto Sans Disp" panose="020B0502040504020204" pitchFamily="34"/>
              </a:rPr>
              <a:t>This work received The </a:t>
            </a:r>
            <a:r>
              <a:rPr lang="en-US" altLang="en-US" sz="2500" dirty="0" err="1">
                <a:latin typeface="Noto Sans Disp" panose="020B0502040504020204" pitchFamily="34"/>
                <a:ea typeface="Noto Sans Disp" panose="020B0502040504020204" pitchFamily="34"/>
                <a:cs typeface="Noto Sans Disp" panose="020B0502040504020204" pitchFamily="34"/>
              </a:rPr>
              <a:t>Grunvald-Letnikov</a:t>
            </a:r>
            <a:r>
              <a:rPr lang="en-US" altLang="en-US" sz="2500" dirty="0">
                <a:latin typeface="Noto Sans Disp" panose="020B0502040504020204" pitchFamily="34"/>
                <a:ea typeface="Noto Sans Disp" panose="020B0502040504020204" pitchFamily="34"/>
                <a:cs typeface="Noto Sans Disp" panose="020B0502040504020204" pitchFamily="34"/>
              </a:rPr>
              <a:t> award</a:t>
            </a:r>
          </a:p>
          <a:p>
            <a:pPr marL="342900" indent="-342900">
              <a:lnSpc>
                <a:spcPct val="120000"/>
              </a:lnSpc>
              <a:buFont typeface="Arial" panose="020B0604020202020204" pitchFamily="34" charset="0"/>
              <a:buChar char="•"/>
              <a:defRPr/>
            </a:pPr>
            <a:r>
              <a:rPr lang="en-US" altLang="en-US" sz="2500" dirty="0">
                <a:latin typeface="Noto Sans Disp" panose="020B0502040504020204" pitchFamily="34"/>
                <a:ea typeface="Noto Sans Disp" panose="020B0502040504020204" pitchFamily="34"/>
                <a:cs typeface="Noto Sans Disp" panose="020B0502040504020204" pitchFamily="34"/>
              </a:rPr>
              <a:t> The </a:t>
            </a:r>
            <a:r>
              <a:rPr lang="en-US" altLang="en-US" sz="2500" dirty="0" err="1">
                <a:latin typeface="Noto Sans Disp" panose="020B0502040504020204" pitchFamily="34"/>
                <a:ea typeface="Noto Sans Disp" panose="020B0502040504020204" pitchFamily="34"/>
                <a:cs typeface="Noto Sans Disp" panose="020B0502040504020204" pitchFamily="34"/>
              </a:rPr>
              <a:t>Grunvald-Letnikov</a:t>
            </a:r>
            <a:r>
              <a:rPr lang="en-US" altLang="en-US" sz="2500" dirty="0">
                <a:latin typeface="Noto Sans Disp" panose="020B0502040504020204" pitchFamily="34"/>
                <a:ea typeface="Noto Sans Disp" panose="020B0502040504020204" pitchFamily="34"/>
                <a:cs typeface="Noto Sans Disp" panose="020B0502040504020204" pitchFamily="34"/>
              </a:rPr>
              <a:t> award is great</a:t>
            </a:r>
            <a:endParaRPr lang="en-GB" altLang="en-US" sz="2500" dirty="0">
              <a:latin typeface="Noto Sans Disp" panose="020B0502040504020204" pitchFamily="34"/>
              <a:ea typeface="Noto Sans Disp" panose="020B0502040504020204" pitchFamily="34"/>
              <a:cs typeface="Noto Sans Disp" panose="020B0502040504020204" pitchFamily="34"/>
            </a:endParaRPr>
          </a:p>
        </p:txBody>
      </p:sp>
      <p:sp>
        <p:nvSpPr>
          <p:cNvPr id="30" name="TextBox 13">
            <a:extLst>
              <a:ext uri="{FF2B5EF4-FFF2-40B4-BE49-F238E27FC236}">
                <a16:creationId xmlns:a16="http://schemas.microsoft.com/office/drawing/2014/main" xmlns="" id="{1CF684E7-3C48-45A9-B692-C740618C3BC0}"/>
              </a:ext>
            </a:extLst>
          </p:cNvPr>
          <p:cNvSpPr txBox="1">
            <a:spLocks noChangeArrowheads="1"/>
          </p:cNvSpPr>
          <p:nvPr/>
        </p:nvSpPr>
        <p:spPr bwMode="auto">
          <a:xfrm>
            <a:off x="13052425" y="23398163"/>
            <a:ext cx="7848600" cy="59721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36000" rIns="36000" anchor="b"/>
          <a:lstStyle>
            <a:lvl1pPr>
              <a:defRPr sz="1600">
                <a:solidFill>
                  <a:schemeClr val="tx1"/>
                </a:solidFill>
                <a:latin typeface="Times" panose="02020603050405020304" pitchFamily="18" charset="0"/>
                <a:ea typeface="MS PGothic" panose="020B0600070205080204" pitchFamily="34" charset="-128"/>
              </a:defRPr>
            </a:lvl1pPr>
            <a:lvl2pPr marL="742950" indent="-285750">
              <a:defRPr sz="1600">
                <a:solidFill>
                  <a:schemeClr val="tx1"/>
                </a:solidFill>
                <a:latin typeface="Times" panose="02020603050405020304" pitchFamily="18" charset="0"/>
                <a:ea typeface="MS PGothic" panose="020B0600070205080204" pitchFamily="34" charset="-128"/>
              </a:defRPr>
            </a:lvl2pPr>
            <a:lvl3pPr marL="1143000" indent="-228600">
              <a:defRPr sz="1600">
                <a:solidFill>
                  <a:schemeClr val="tx1"/>
                </a:solidFill>
                <a:latin typeface="Times" panose="02020603050405020304" pitchFamily="18" charset="0"/>
                <a:ea typeface="MS PGothic" panose="020B0600070205080204" pitchFamily="34" charset="-128"/>
              </a:defRPr>
            </a:lvl3pPr>
            <a:lvl4pPr marL="1600200" indent="-228600">
              <a:defRPr sz="1600">
                <a:solidFill>
                  <a:schemeClr val="tx1"/>
                </a:solidFill>
                <a:latin typeface="Times" panose="02020603050405020304" pitchFamily="18" charset="0"/>
                <a:ea typeface="MS PGothic" panose="020B0600070205080204" pitchFamily="34" charset="-128"/>
              </a:defRPr>
            </a:lvl4pPr>
            <a:lvl5pPr marL="2057400" indent="-228600">
              <a:defRPr sz="1600">
                <a:solidFill>
                  <a:schemeClr val="tx1"/>
                </a:solidFill>
                <a:latin typeface="Times" panose="02020603050405020304" pitchFamily="18" charset="0"/>
                <a:ea typeface="MS PGothic" panose="020B0600070205080204" pitchFamily="34" charset="-128"/>
              </a:defRPr>
            </a:lvl5pPr>
            <a:lvl6pPr marL="2514600" indent="-228600" eaLnBrk="0" fontAlgn="base" hangingPunct="0">
              <a:spcBef>
                <a:spcPct val="0"/>
              </a:spcBef>
              <a:spcAft>
                <a:spcPct val="0"/>
              </a:spcAft>
              <a:defRPr sz="1600">
                <a:solidFill>
                  <a:schemeClr val="tx1"/>
                </a:solidFill>
                <a:latin typeface="Times" panose="02020603050405020304" pitchFamily="18" charset="0"/>
                <a:ea typeface="MS PGothic" panose="020B0600070205080204" pitchFamily="34" charset="-128"/>
              </a:defRPr>
            </a:lvl6pPr>
            <a:lvl7pPr marL="2971800" indent="-228600" eaLnBrk="0" fontAlgn="base" hangingPunct="0">
              <a:spcBef>
                <a:spcPct val="0"/>
              </a:spcBef>
              <a:spcAft>
                <a:spcPct val="0"/>
              </a:spcAft>
              <a:defRPr sz="1600">
                <a:solidFill>
                  <a:schemeClr val="tx1"/>
                </a:solidFill>
                <a:latin typeface="Times" panose="02020603050405020304" pitchFamily="18" charset="0"/>
                <a:ea typeface="MS PGothic" panose="020B0600070205080204" pitchFamily="34" charset="-128"/>
              </a:defRPr>
            </a:lvl7pPr>
            <a:lvl8pPr marL="3429000" indent="-228600" eaLnBrk="0" fontAlgn="base" hangingPunct="0">
              <a:spcBef>
                <a:spcPct val="0"/>
              </a:spcBef>
              <a:spcAft>
                <a:spcPct val="0"/>
              </a:spcAft>
              <a:defRPr sz="1600">
                <a:solidFill>
                  <a:schemeClr val="tx1"/>
                </a:solidFill>
                <a:latin typeface="Times" panose="02020603050405020304" pitchFamily="18" charset="0"/>
                <a:ea typeface="MS PGothic" panose="020B0600070205080204" pitchFamily="34" charset="-128"/>
              </a:defRPr>
            </a:lvl8pPr>
            <a:lvl9pPr marL="3886200" indent="-228600" eaLnBrk="0" fontAlgn="base" hangingPunct="0">
              <a:spcBef>
                <a:spcPct val="0"/>
              </a:spcBef>
              <a:spcAft>
                <a:spcPct val="0"/>
              </a:spcAft>
              <a:defRPr sz="1600">
                <a:solidFill>
                  <a:schemeClr val="tx1"/>
                </a:solidFill>
                <a:latin typeface="Times" panose="02020603050405020304" pitchFamily="18" charset="0"/>
                <a:ea typeface="MS PGothic" panose="020B0600070205080204" pitchFamily="34" charset="-128"/>
              </a:defRPr>
            </a:lvl9pPr>
          </a:lstStyle>
          <a:p>
            <a:pPr>
              <a:lnSpc>
                <a:spcPct val="120000"/>
              </a:lnSpc>
              <a:defRPr/>
            </a:pPr>
            <a:r>
              <a:rPr lang="en-GB" altLang="en-US" sz="3200" dirty="0">
                <a:solidFill>
                  <a:srgbClr val="019FE0"/>
                </a:solidFill>
                <a:latin typeface="+mj-lt"/>
                <a:cs typeface="Arial" panose="020B0604020202020204" pitchFamily="34" charset="0"/>
              </a:rPr>
              <a:t>Conclusion</a:t>
            </a:r>
          </a:p>
          <a:p>
            <a:pPr>
              <a:lnSpc>
                <a:spcPct val="120000"/>
              </a:lnSpc>
              <a:defRPr/>
            </a:pPr>
            <a:r>
              <a:rPr lang="en-GB" altLang="en-US" sz="2500" dirty="0">
                <a:latin typeface="+mn-lt"/>
                <a:cs typeface="Segoe UI Light" panose="020B0502040204020203" pitchFamily="34" charset="0"/>
              </a:rPr>
              <a:t>This work received The </a:t>
            </a:r>
            <a:r>
              <a:rPr lang="en-GB" altLang="en-US" sz="2500" dirty="0" err="1">
                <a:latin typeface="+mn-lt"/>
                <a:cs typeface="Segoe UI Light" panose="020B0502040204020203" pitchFamily="34" charset="0"/>
              </a:rPr>
              <a:t>Grunvald-Letnikov</a:t>
            </a:r>
            <a:r>
              <a:rPr lang="en-GB" altLang="en-US" sz="2500" dirty="0">
                <a:latin typeface="+mn-lt"/>
                <a:cs typeface="Segoe UI Light" panose="020B0502040204020203" pitchFamily="34" charset="0"/>
              </a:rPr>
              <a:t> award for the best student paper – theory, on the Inter-national Conference “Fractional Differentiation and Applications”, that took place in Nanjing, China, from 14th to 17th May 2012 (see Fig. 1). </a:t>
            </a:r>
          </a:p>
          <a:p>
            <a:pPr>
              <a:lnSpc>
                <a:spcPct val="120000"/>
              </a:lnSpc>
              <a:defRPr/>
            </a:pPr>
            <a:endParaRPr lang="en-GB" altLang="en-US" sz="2500" dirty="0">
              <a:solidFill>
                <a:srgbClr val="0018A8"/>
              </a:solidFill>
              <a:latin typeface="+mn-lt"/>
            </a:endParaRPr>
          </a:p>
          <a:p>
            <a:pPr>
              <a:lnSpc>
                <a:spcPct val="120000"/>
              </a:lnSpc>
              <a:defRPr/>
            </a:pPr>
            <a:r>
              <a:rPr lang="en-GB" altLang="en-US" sz="3200" dirty="0">
                <a:solidFill>
                  <a:srgbClr val="019FE0"/>
                </a:solidFill>
                <a:latin typeface="+mj-lt"/>
                <a:cs typeface="Arial" panose="020B0604020202020204" pitchFamily="34" charset="0"/>
              </a:rPr>
              <a:t>References</a:t>
            </a:r>
          </a:p>
          <a:p>
            <a:pPr>
              <a:lnSpc>
                <a:spcPct val="120000"/>
              </a:lnSpc>
              <a:defRPr/>
            </a:pPr>
            <a:r>
              <a:rPr lang="en-GB" altLang="en-US" sz="2000" dirty="0" err="1">
                <a:latin typeface="+mn-lt"/>
              </a:rPr>
              <a:t>Pinho</a:t>
            </a:r>
            <a:r>
              <a:rPr lang="en-GB" altLang="en-US" sz="2000" dirty="0">
                <a:latin typeface="+mn-lt"/>
              </a:rPr>
              <a:t>, C., </a:t>
            </a:r>
            <a:r>
              <a:rPr lang="en-GB" altLang="en-US" sz="2000" dirty="0" err="1">
                <a:latin typeface="+mn-lt"/>
              </a:rPr>
              <a:t>Madaleno</a:t>
            </a:r>
            <a:r>
              <a:rPr lang="en-GB" altLang="en-US" sz="2000" dirty="0">
                <a:latin typeface="+mn-lt"/>
              </a:rPr>
              <a:t>, M. and Santos, H. (2013), “The usefulness of financial analysts reports: A content analysis approach”, International Journal of Management (IJM), June, Vol. 30, No. 2, Part 2, pp. 631-648; ISSN: 0813-0183.</a:t>
            </a:r>
            <a:endParaRPr lang="en-US" altLang="en-US" sz="2000" dirty="0">
              <a:latin typeface="+mn-lt"/>
            </a:endParaRPr>
          </a:p>
        </p:txBody>
      </p:sp>
      <p:sp>
        <p:nvSpPr>
          <p:cNvPr id="5144" name="Title 1">
            <a:extLst>
              <a:ext uri="{FF2B5EF4-FFF2-40B4-BE49-F238E27FC236}">
                <a16:creationId xmlns:a16="http://schemas.microsoft.com/office/drawing/2014/main" xmlns="" id="{C116E15B-25C5-4F51-B488-3C29DBA8A348}"/>
              </a:ext>
            </a:extLst>
          </p:cNvPr>
          <p:cNvSpPr>
            <a:spLocks noGrp="1" noChangeArrowheads="1"/>
          </p:cNvSpPr>
          <p:nvPr>
            <p:ph type="title"/>
          </p:nvPr>
        </p:nvSpPr>
        <p:spPr>
          <a:xfrm>
            <a:off x="4754563" y="1709738"/>
            <a:ext cx="16090900" cy="1638300"/>
          </a:xfrm>
        </p:spPr>
        <p:txBody>
          <a:bodyPr/>
          <a:lstStyle/>
          <a:p>
            <a:pPr>
              <a:lnSpc>
                <a:spcPct val="85000"/>
              </a:lnSpc>
            </a:pPr>
            <a:r>
              <a:rPr lang="en-US"/>
              <a:t>Connecting the line integral around a simple closed curve with a double integral</a:t>
            </a:r>
            <a:endParaRPr lang="pt-PT"/>
          </a:p>
        </p:txBody>
      </p:sp>
    </p:spTree>
  </p:cSld>
  <p:clrMapOvr>
    <a:masterClrMapping/>
  </p:clrMapOvr>
</p:sld>
</file>

<file path=ppt/theme/theme1.xml><?xml version="1.0" encoding="utf-8"?>
<a:theme xmlns:a="http://schemas.openxmlformats.org/drawingml/2006/main" name="Blank Presentation">
  <a:themeElements>
    <a:clrScheme name="Blank Presentatio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students18">
      <a:majorFont>
        <a:latin typeface="Noto Sans Disp SemBd"/>
        <a:ea typeface=""/>
        <a:cs typeface=""/>
      </a:majorFont>
      <a:minorFont>
        <a:latin typeface="Noto Sans Disp Light"/>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rgbClr val="CFD9E9"/>
        </a:solidFill>
        <a:ln w="9525" cap="flat" cmpd="sng" algn="ctr">
          <a:solidFill>
            <a:schemeClr val="tx1"/>
          </a:solidFill>
          <a:prstDash val="solid"/>
          <a:round/>
          <a:headEnd type="none" w="med" len="med"/>
          <a:tailEnd type="none" w="med" len="med"/>
        </a:ln>
        <a:effectLst/>
      </a:spPr>
      <a:bodyPr vert="horz" wrap="square" lIns="91440" tIns="45720" rIns="91440" bIns="45720" numCol="1" rtlCol="0"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sz="2400" b="0" i="0" u="none" strike="noStrike" cap="none" normalizeH="0" baseline="0" dirty="0" err="1" smtClean="0">
            <a:ln>
              <a:noFill/>
            </a:ln>
            <a:solidFill>
              <a:srgbClr val="1A439B"/>
            </a:solidFill>
            <a:effectLst/>
            <a:latin typeface="+mn-lt"/>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914400" rtl="0" eaLnBrk="0" fontAlgn="base" latinLnBrk="0" hangingPunct="0">
          <a:lnSpc>
            <a:spcPct val="100000"/>
          </a:lnSpc>
          <a:spcBef>
            <a:spcPct val="0"/>
          </a:spcBef>
          <a:spcAft>
            <a:spcPct val="0"/>
          </a:spcAft>
          <a:buClrTx/>
          <a:buSzTx/>
          <a:buFontTx/>
          <a:buNone/>
          <a:tabLst/>
          <a:defRPr kumimoji="0" lang="pt-BR" sz="2400" b="0" i="0" u="none" strike="noStrike" cap="none" normalizeH="0" baseline="0" smtClean="0">
            <a:ln>
              <a:noFill/>
            </a:ln>
            <a:solidFill>
              <a:schemeClr val="tx1"/>
            </a:solidFill>
            <a:effectLst/>
            <a:latin typeface="Times" charset="0"/>
          </a:defRPr>
        </a:defPPr>
      </a:lstStyle>
    </a:lnDef>
  </a:objectDefaults>
  <a:extraClrSchemeLst>
    <a:extraClrScheme>
      <a:clrScheme name="Blank Presentatio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Blank Presentatio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Blank Presentatio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Blank Presentatio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Blank Presentatio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Blank Presentatio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Blank Presentation 7">
        <a:dk1>
          <a:srgbClr val="5C1F00"/>
        </a:dk1>
        <a:lt1>
          <a:srgbClr val="FFFFFF"/>
        </a:lt1>
        <a:dk2>
          <a:srgbClr val="800000"/>
        </a:dk2>
        <a:lt2>
          <a:srgbClr val="DFD293"/>
        </a:lt2>
        <a:accent1>
          <a:srgbClr val="713E39"/>
        </a:accent1>
        <a:accent2>
          <a:srgbClr val="BE7960"/>
        </a:accent2>
        <a:accent3>
          <a:srgbClr val="C0AAAA"/>
        </a:accent3>
        <a:accent4>
          <a:srgbClr val="DADADA"/>
        </a:accent4>
        <a:accent5>
          <a:srgbClr val="BBAFAE"/>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Blank Presentatio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Blank Presentatio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Blank Presentatio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Blank Presentatio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Blank Presentatio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emplate/>
  <TotalTime>0</TotalTime>
  <Words>891</Words>
  <Application>Microsoft Office PowerPoint</Application>
  <PresentationFormat>Custom</PresentationFormat>
  <Paragraphs>63</Paragraphs>
  <Slides>1</Slides>
  <Notes>1</Notes>
  <HiddenSlides>0</HiddenSlides>
  <MMClips>0</MMClips>
  <ScaleCrop>false</ScaleCrop>
  <HeadingPairs>
    <vt:vector size="8" baseType="variant">
      <vt:variant>
        <vt:lpstr>Fonts Used</vt:lpstr>
      </vt:variant>
      <vt:variant>
        <vt:i4>13</vt:i4>
      </vt:variant>
      <vt:variant>
        <vt:lpstr>Theme</vt:lpstr>
      </vt:variant>
      <vt:variant>
        <vt:i4>1</vt:i4>
      </vt:variant>
      <vt:variant>
        <vt:lpstr>Embedded OLE Servers</vt:lpstr>
      </vt:variant>
      <vt:variant>
        <vt:i4>1</vt:i4>
      </vt:variant>
      <vt:variant>
        <vt:lpstr>Slide Titles</vt:lpstr>
      </vt:variant>
      <vt:variant>
        <vt:i4>1</vt:i4>
      </vt:variant>
    </vt:vector>
  </HeadingPairs>
  <TitlesOfParts>
    <vt:vector size="16" baseType="lpstr">
      <vt:lpstr>Noto Sans SemBd</vt:lpstr>
      <vt:lpstr>Times</vt:lpstr>
      <vt:lpstr>Arial</vt:lpstr>
      <vt:lpstr>Calibri</vt:lpstr>
      <vt:lpstr>Noto Sans Disp SemBd</vt:lpstr>
      <vt:lpstr>Noto Sans Disp Light</vt:lpstr>
      <vt:lpstr>Noto Sans Disp Cond SemBd</vt:lpstr>
      <vt:lpstr>Wingdings</vt:lpstr>
      <vt:lpstr>MS PGothic</vt:lpstr>
      <vt:lpstr>MS PGothic</vt:lpstr>
      <vt:lpstr>Noto Sans Disp</vt:lpstr>
      <vt:lpstr>Segoe UI Light</vt:lpstr>
      <vt:lpstr>Segoe UI</vt:lpstr>
      <vt:lpstr>Blank Presentation</vt:lpstr>
      <vt:lpstr>CorelDRAW</vt:lpstr>
      <vt:lpstr>Connecting the line integral around a simple closed curve with a double integral</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keywords/>
  <cp:lastModifiedBy/>
  <cp:revision>1</cp:revision>
  <dcterms:created xsi:type="dcterms:W3CDTF">2018-05-28T09:26:33Z</dcterms:created>
  <dcterms:modified xsi:type="dcterms:W3CDTF">2019-05-24T09:20:24Z</dcterms:modified>
</cp:coreProperties>
</file>

<file path=docProps/thumbnail.jpeg>
</file>